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Hanken Grotesk Medium"/>
      <p:regular r:id="rId34"/>
      <p:bold r:id="rId35"/>
      <p:italic r:id="rId36"/>
      <p:boldItalic r:id="rId37"/>
    </p:embeddedFont>
    <p:embeddedFont>
      <p:font typeface="Hanken Grotesk"/>
      <p:regular r:id="rId38"/>
      <p:bold r:id="rId39"/>
      <p:italic r:id="rId40"/>
      <p:boldItalic r:id="rId41"/>
    </p:embeddedFont>
    <p:embeddedFont>
      <p:font typeface="Neuton Light"/>
      <p:regular r:id="rId42"/>
      <p:bold r:id="rId43"/>
      <p:boldItalic r:id="rId44"/>
    </p:embeddedFont>
    <p:embeddedFont>
      <p:font typeface="Proxima Nova"/>
      <p:regular r:id="rId45"/>
      <p:bold r:id="rId46"/>
      <p:italic r:id="rId47"/>
      <p:boldItalic r:id="rId48"/>
    </p:embeddedFont>
    <p:embeddedFont>
      <p:font typeface="Hanken Grotesk SemiBold"/>
      <p:regular r:id="rId49"/>
      <p:bold r:id="rId50"/>
      <p:italic r:id="rId51"/>
      <p:boldItalic r:id="rId52"/>
    </p:embeddedFont>
    <p:embeddedFont>
      <p:font typeface="Neuton"/>
      <p:regular r:id="rId53"/>
      <p:bold r:id="rId54"/>
      <p:italic r:id="rId55"/>
    </p:embeddedFont>
    <p:embeddedFont>
      <p:font typeface="Work Sans Medium"/>
      <p:regular r:id="rId56"/>
      <p:bold r:id="rId57"/>
      <p:italic r:id="rId58"/>
      <p:boldItalic r:id="rId59"/>
    </p:embeddedFont>
    <p:embeddedFont>
      <p:font typeface="Work Sans ExtraBold"/>
      <p:bold r:id="rId60"/>
      <p:boldItalic r:id="rId61"/>
    </p:embeddedFont>
    <p:embeddedFont>
      <p:font typeface="Work Sans"/>
      <p:regular r:id="rId62"/>
      <p:bold r:id="rId63"/>
      <p:italic r:id="rId64"/>
      <p:boldItalic r:id="rId65"/>
    </p:embeddedFont>
    <p:embeddedFont>
      <p:font typeface="Work Sans SemiBold"/>
      <p:regular r:id="rId66"/>
      <p:bold r:id="rId67"/>
      <p:italic r:id="rId68"/>
      <p:boldItalic r:id="rId69"/>
    </p:embeddedFont>
    <p:embeddedFont>
      <p:font typeface="Hanken Grotesk Light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ankenGrotesk-italic.fntdata"/><Relationship Id="rId42" Type="http://schemas.openxmlformats.org/officeDocument/2006/relationships/font" Target="fonts/NeutonLight-regular.fntdata"/><Relationship Id="rId41" Type="http://schemas.openxmlformats.org/officeDocument/2006/relationships/font" Target="fonts/HankenGrotesk-boldItalic.fntdata"/><Relationship Id="rId44" Type="http://schemas.openxmlformats.org/officeDocument/2006/relationships/font" Target="fonts/NeutonLight-boldItalic.fntdata"/><Relationship Id="rId43" Type="http://schemas.openxmlformats.org/officeDocument/2006/relationships/font" Target="fonts/NeutonLight-bold.fntdata"/><Relationship Id="rId46" Type="http://schemas.openxmlformats.org/officeDocument/2006/relationships/font" Target="fonts/ProximaNova-bold.fntdata"/><Relationship Id="rId45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roximaNova-boldItalic.fntdata"/><Relationship Id="rId47" Type="http://schemas.openxmlformats.org/officeDocument/2006/relationships/font" Target="fonts/ProximaNova-italic.fntdata"/><Relationship Id="rId49" Type="http://schemas.openxmlformats.org/officeDocument/2006/relationships/font" Target="fonts/HankenGrotesk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HankenGroteskLight-boldItalic.fntdata"/><Relationship Id="rId72" Type="http://schemas.openxmlformats.org/officeDocument/2006/relationships/font" Target="fonts/HankenGroteskLight-italic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HankenGroteskMedium-bold.fntdata"/><Relationship Id="rId34" Type="http://schemas.openxmlformats.org/officeDocument/2006/relationships/font" Target="fonts/HankenGroteskMedium-regular.fntdata"/><Relationship Id="rId71" Type="http://schemas.openxmlformats.org/officeDocument/2006/relationships/font" Target="fonts/HankenGroteskLight-bold.fntdata"/><Relationship Id="rId70" Type="http://schemas.openxmlformats.org/officeDocument/2006/relationships/font" Target="fonts/HankenGroteskLight-regular.fntdata"/><Relationship Id="rId37" Type="http://schemas.openxmlformats.org/officeDocument/2006/relationships/font" Target="fonts/HankenGroteskMedium-boldItalic.fntdata"/><Relationship Id="rId36" Type="http://schemas.openxmlformats.org/officeDocument/2006/relationships/font" Target="fonts/HankenGroteskMedium-italic.fntdata"/><Relationship Id="rId39" Type="http://schemas.openxmlformats.org/officeDocument/2006/relationships/font" Target="fonts/HankenGrotesk-bold.fntdata"/><Relationship Id="rId38" Type="http://schemas.openxmlformats.org/officeDocument/2006/relationships/font" Target="fonts/HankenGrotesk-regular.fntdata"/><Relationship Id="rId62" Type="http://schemas.openxmlformats.org/officeDocument/2006/relationships/font" Target="fonts/WorkSans-regular.fntdata"/><Relationship Id="rId61" Type="http://schemas.openxmlformats.org/officeDocument/2006/relationships/font" Target="fonts/WorkSansExtraBold-boldItalic.fntdata"/><Relationship Id="rId20" Type="http://schemas.openxmlformats.org/officeDocument/2006/relationships/slide" Target="slides/slide15.xml"/><Relationship Id="rId64" Type="http://schemas.openxmlformats.org/officeDocument/2006/relationships/font" Target="fonts/WorkSans-italic.fntdata"/><Relationship Id="rId63" Type="http://schemas.openxmlformats.org/officeDocument/2006/relationships/font" Target="fonts/WorkSans-bold.fntdata"/><Relationship Id="rId22" Type="http://schemas.openxmlformats.org/officeDocument/2006/relationships/slide" Target="slides/slide17.xml"/><Relationship Id="rId66" Type="http://schemas.openxmlformats.org/officeDocument/2006/relationships/font" Target="fonts/WorkSansSemiBold-regular.fntdata"/><Relationship Id="rId21" Type="http://schemas.openxmlformats.org/officeDocument/2006/relationships/slide" Target="slides/slide16.xml"/><Relationship Id="rId65" Type="http://schemas.openxmlformats.org/officeDocument/2006/relationships/font" Target="fonts/WorkSans-boldItalic.fntdata"/><Relationship Id="rId24" Type="http://schemas.openxmlformats.org/officeDocument/2006/relationships/slide" Target="slides/slide19.xml"/><Relationship Id="rId68" Type="http://schemas.openxmlformats.org/officeDocument/2006/relationships/font" Target="fonts/WorkSansSemiBold-italic.fntdata"/><Relationship Id="rId23" Type="http://schemas.openxmlformats.org/officeDocument/2006/relationships/slide" Target="slides/slide18.xml"/><Relationship Id="rId67" Type="http://schemas.openxmlformats.org/officeDocument/2006/relationships/font" Target="fonts/WorkSansSemiBold-bold.fntdata"/><Relationship Id="rId60" Type="http://schemas.openxmlformats.org/officeDocument/2006/relationships/font" Target="fonts/WorkSansExtraBold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WorkSansSemiBold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ankenGroteskSemiBold-italic.fntdata"/><Relationship Id="rId50" Type="http://schemas.openxmlformats.org/officeDocument/2006/relationships/font" Target="fonts/HankenGroteskSemiBold-bold.fntdata"/><Relationship Id="rId53" Type="http://schemas.openxmlformats.org/officeDocument/2006/relationships/font" Target="fonts/Neuton-regular.fntdata"/><Relationship Id="rId52" Type="http://schemas.openxmlformats.org/officeDocument/2006/relationships/font" Target="fonts/HankenGroteskSemiBold-boldItalic.fntdata"/><Relationship Id="rId11" Type="http://schemas.openxmlformats.org/officeDocument/2006/relationships/slide" Target="slides/slide6.xml"/><Relationship Id="rId55" Type="http://schemas.openxmlformats.org/officeDocument/2006/relationships/font" Target="fonts/Neuton-italic.fntdata"/><Relationship Id="rId10" Type="http://schemas.openxmlformats.org/officeDocument/2006/relationships/slide" Target="slides/slide5.xml"/><Relationship Id="rId54" Type="http://schemas.openxmlformats.org/officeDocument/2006/relationships/font" Target="fonts/Neuton-bold.fntdata"/><Relationship Id="rId13" Type="http://schemas.openxmlformats.org/officeDocument/2006/relationships/slide" Target="slides/slide8.xml"/><Relationship Id="rId57" Type="http://schemas.openxmlformats.org/officeDocument/2006/relationships/font" Target="fonts/WorkSansMedium-bold.fntdata"/><Relationship Id="rId12" Type="http://schemas.openxmlformats.org/officeDocument/2006/relationships/slide" Target="slides/slide7.xml"/><Relationship Id="rId56" Type="http://schemas.openxmlformats.org/officeDocument/2006/relationships/font" Target="fonts/WorkSansMedium-regular.fntdata"/><Relationship Id="rId15" Type="http://schemas.openxmlformats.org/officeDocument/2006/relationships/slide" Target="slides/slide10.xml"/><Relationship Id="rId59" Type="http://schemas.openxmlformats.org/officeDocument/2006/relationships/font" Target="fonts/WorkSansMedium-boldItalic.fntdata"/><Relationship Id="rId14" Type="http://schemas.openxmlformats.org/officeDocument/2006/relationships/slide" Target="slides/slide9.xml"/><Relationship Id="rId58" Type="http://schemas.openxmlformats.org/officeDocument/2006/relationships/font" Target="fonts/WorkSansMedium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d60b01caad_0_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d60b01caad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d60b01caad_0_771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8b79dd8376_0_0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d60b01caad_0_783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d60b01caad_0_789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d60b01caad_0_802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d60b01caad_0_808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d60b01caad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d60b01caad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d60b01caad_0_8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d60b01caad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d60b01caad_0_894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d60b01caad_0_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d60b01caad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d60b01caad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d60b01caad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d60b01caad_0_903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9744bae0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9744bae0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d60b01caad_0_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d60b01caad_0_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d60b01caad_0_9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d60b01caad_0_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d60b01caad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d60b01caad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d60b01caad_0_9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d60b01caad_0_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d60b01caad_0_9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d60b01caad_0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d60b01caad_0_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d60b01caad_0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d60b01caad_0_9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d60b01caad_0_9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d60b01caad_0_703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d60b01caad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d60b01caad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d60b01caad_0_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d60b01caad_0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d60b01caad_0_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d60b01caad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d60b01caad_0_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d60b01caad_0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grow revenue 58% faster and are 72% more profitable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d60b01caad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d60b01caad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d60b01caad_0_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d60b01caad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Background">
  <p:cSld name="CUSTOM"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cxnSp>
        <p:nvCxnSpPr>
          <p:cNvPr id="52" name="Google Shape;52;p13"/>
          <p:cNvCxnSpPr/>
          <p:nvPr/>
        </p:nvCxnSpPr>
        <p:spPr>
          <a:xfrm rot="10800000">
            <a:off x="593700" y="3671900"/>
            <a:ext cx="794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13"/>
          <p:cNvSpPr txBox="1"/>
          <p:nvPr>
            <p:ph type="title"/>
          </p:nvPr>
        </p:nvSpPr>
        <p:spPr>
          <a:xfrm>
            <a:off x="593175" y="486000"/>
            <a:ext cx="7916400" cy="274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Neuton Light"/>
              <a:buNone/>
              <a:defRPr sz="8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575438" y="4387200"/>
            <a:ext cx="2919600" cy="6480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subTitle"/>
          </p:nvPr>
        </p:nvSpPr>
        <p:spPr>
          <a:xfrm>
            <a:off x="1284638" y="214800"/>
            <a:ext cx="1501200" cy="1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subTitle"/>
          </p:nvPr>
        </p:nvSpPr>
        <p:spPr>
          <a:xfrm>
            <a:off x="5539488" y="4387200"/>
            <a:ext cx="1501200" cy="1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4" type="subTitle"/>
          </p:nvPr>
        </p:nvSpPr>
        <p:spPr>
          <a:xfrm>
            <a:off x="7040700" y="4387200"/>
            <a:ext cx="1501200" cy="1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TITLEANDBULLETS_J">
  <p:cSld name="TITLE_AND_BODY_2_1_1_1_1_1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>
            <p:ph idx="2" type="pic"/>
          </p:nvPr>
        </p:nvSpPr>
        <p:spPr>
          <a:xfrm>
            <a:off x="457200" y="1519300"/>
            <a:ext cx="3090600" cy="3090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507450" y="331400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854182" y="1519301"/>
            <a:ext cx="4782300" cy="30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  <p15:guide id="2" orient="horz" pos="288">
          <p15:clr>
            <a:srgbClr val="E46962"/>
          </p15:clr>
        </p15:guide>
        <p15:guide id="3" orient="horz" pos="2880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7_1_1_1_1_1_1_1_1_1_1_1_1_1_1_1_1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-2450" y="4759975"/>
            <a:ext cx="9150600" cy="383400"/>
          </a:xfrm>
          <a:prstGeom prst="rect">
            <a:avLst/>
          </a:prstGeom>
        </p:spPr>
        <p:txBody>
          <a:bodyPr anchorCtr="0" anchor="ctr" bIns="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14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Light"/>
              <a:buNone/>
              <a:defRPr sz="3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cxnSp>
        <p:nvCxnSpPr>
          <p:cNvPr id="64" name="Google Shape;64;p15"/>
          <p:cNvCxnSpPr/>
          <p:nvPr/>
        </p:nvCxnSpPr>
        <p:spPr>
          <a:xfrm rot="10800000">
            <a:off x="-2100" y="4759975"/>
            <a:ext cx="914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6" name="Google Shape;66;p15"/>
          <p:cNvSpPr txBox="1"/>
          <p:nvPr>
            <p:ph idx="2" type="title"/>
          </p:nvPr>
        </p:nvSpPr>
        <p:spPr>
          <a:xfrm>
            <a:off x="850" y="1078988"/>
            <a:ext cx="9144000" cy="3598800"/>
          </a:xfrm>
          <a:prstGeom prst="rect">
            <a:avLst/>
          </a:prstGeom>
        </p:spPr>
        <p:txBody>
          <a:bodyPr anchorCtr="0" anchor="t" bIns="108000" lIns="252000" spcFirstLastPara="1" rIns="25200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7" name="Google Shape;67;p15"/>
          <p:cNvGrpSpPr/>
          <p:nvPr/>
        </p:nvGrpSpPr>
        <p:grpSpPr>
          <a:xfrm>
            <a:off x="1724267" y="547463"/>
            <a:ext cx="658200" cy="449397"/>
            <a:chOff x="2467317" y="547413"/>
            <a:chExt cx="658200" cy="449397"/>
          </a:xfrm>
        </p:grpSpPr>
        <p:sp>
          <p:nvSpPr>
            <p:cNvPr id="68" name="Google Shape;68;p15"/>
            <p:cNvSpPr/>
            <p:nvPr/>
          </p:nvSpPr>
          <p:spPr>
            <a:xfrm rot="5400000">
              <a:off x="2593167" y="464460"/>
              <a:ext cx="406500" cy="658200"/>
            </a:xfrm>
            <a:prstGeom prst="roundRect">
              <a:avLst>
                <a:gd fmla="val 5925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2507750" y="547413"/>
              <a:ext cx="269319" cy="43229"/>
            </a:xfrm>
            <a:custGeom>
              <a:rect b="b" l="l" r="r" t="t"/>
              <a:pathLst>
                <a:path extrusionOk="0" h="45745" w="28575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  <p:grpSp>
        <p:nvGrpSpPr>
          <p:cNvPr id="70" name="Google Shape;70;p15"/>
          <p:cNvGrpSpPr/>
          <p:nvPr/>
        </p:nvGrpSpPr>
        <p:grpSpPr>
          <a:xfrm>
            <a:off x="981142" y="547476"/>
            <a:ext cx="658200" cy="449397"/>
            <a:chOff x="2467317" y="547413"/>
            <a:chExt cx="658200" cy="449397"/>
          </a:xfrm>
        </p:grpSpPr>
        <p:sp>
          <p:nvSpPr>
            <p:cNvPr id="71" name="Google Shape;71;p15"/>
            <p:cNvSpPr/>
            <p:nvPr/>
          </p:nvSpPr>
          <p:spPr>
            <a:xfrm rot="5400000">
              <a:off x="2593167" y="464460"/>
              <a:ext cx="406500" cy="658200"/>
            </a:xfrm>
            <a:prstGeom prst="roundRect">
              <a:avLst>
                <a:gd fmla="val 592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2507750" y="547413"/>
              <a:ext cx="269319" cy="43229"/>
            </a:xfrm>
            <a:custGeom>
              <a:rect b="b" l="l" r="r" t="t"/>
              <a:pathLst>
                <a:path extrusionOk="0" h="45745" w="28575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  <p:grpSp>
        <p:nvGrpSpPr>
          <p:cNvPr id="73" name="Google Shape;73;p15"/>
          <p:cNvGrpSpPr/>
          <p:nvPr/>
        </p:nvGrpSpPr>
        <p:grpSpPr>
          <a:xfrm>
            <a:off x="2467317" y="547413"/>
            <a:ext cx="658200" cy="449397"/>
            <a:chOff x="2467317" y="547413"/>
            <a:chExt cx="658200" cy="449397"/>
          </a:xfrm>
        </p:grpSpPr>
        <p:sp>
          <p:nvSpPr>
            <p:cNvPr id="74" name="Google Shape;74;p15"/>
            <p:cNvSpPr/>
            <p:nvPr/>
          </p:nvSpPr>
          <p:spPr>
            <a:xfrm rot="5400000">
              <a:off x="2593167" y="464460"/>
              <a:ext cx="406500" cy="658200"/>
            </a:xfrm>
            <a:prstGeom prst="roundRect">
              <a:avLst>
                <a:gd fmla="val 592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2507750" y="547413"/>
              <a:ext cx="269319" cy="43229"/>
            </a:xfrm>
            <a:custGeom>
              <a:rect b="b" l="l" r="r" t="t"/>
              <a:pathLst>
                <a:path extrusionOk="0" h="45745" w="28575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238017" y="549426"/>
            <a:ext cx="658200" cy="449397"/>
            <a:chOff x="2467317" y="547413"/>
            <a:chExt cx="658200" cy="449397"/>
          </a:xfrm>
        </p:grpSpPr>
        <p:sp>
          <p:nvSpPr>
            <p:cNvPr id="77" name="Google Shape;77;p15"/>
            <p:cNvSpPr/>
            <p:nvPr/>
          </p:nvSpPr>
          <p:spPr>
            <a:xfrm rot="5400000">
              <a:off x="2593167" y="464460"/>
              <a:ext cx="406500" cy="658200"/>
            </a:xfrm>
            <a:prstGeom prst="roundRect">
              <a:avLst>
                <a:gd fmla="val 59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2507750" y="547413"/>
              <a:ext cx="269319" cy="43229"/>
            </a:xfrm>
            <a:custGeom>
              <a:rect b="b" l="l" r="r" t="t"/>
              <a:pathLst>
                <a:path extrusionOk="0" h="45745" w="285750">
                  <a:moveTo>
                    <a:pt x="85067" y="0"/>
                  </a:moveTo>
                  <a:lnTo>
                    <a:pt x="82600" y="39"/>
                  </a:lnTo>
                  <a:lnTo>
                    <a:pt x="80250" y="196"/>
                  </a:lnTo>
                  <a:lnTo>
                    <a:pt x="78017" y="392"/>
                  </a:lnTo>
                  <a:lnTo>
                    <a:pt x="75824" y="666"/>
                  </a:lnTo>
                  <a:lnTo>
                    <a:pt x="73748" y="1057"/>
                  </a:lnTo>
                  <a:lnTo>
                    <a:pt x="71751" y="1449"/>
                  </a:lnTo>
                  <a:lnTo>
                    <a:pt x="69871" y="1958"/>
                  </a:lnTo>
                  <a:lnTo>
                    <a:pt x="68030" y="2467"/>
                  </a:lnTo>
                  <a:lnTo>
                    <a:pt x="66307" y="3055"/>
                  </a:lnTo>
                  <a:lnTo>
                    <a:pt x="64662" y="3682"/>
                  </a:lnTo>
                  <a:lnTo>
                    <a:pt x="63095" y="4347"/>
                  </a:lnTo>
                  <a:lnTo>
                    <a:pt x="61607" y="5013"/>
                  </a:lnTo>
                  <a:lnTo>
                    <a:pt x="60197" y="5757"/>
                  </a:lnTo>
                  <a:lnTo>
                    <a:pt x="58905" y="6462"/>
                  </a:lnTo>
                  <a:lnTo>
                    <a:pt x="57651" y="7206"/>
                  </a:lnTo>
                  <a:lnTo>
                    <a:pt x="56476" y="7951"/>
                  </a:lnTo>
                  <a:lnTo>
                    <a:pt x="55419" y="8695"/>
                  </a:lnTo>
                  <a:lnTo>
                    <a:pt x="54401" y="9439"/>
                  </a:lnTo>
                  <a:lnTo>
                    <a:pt x="53461" y="10144"/>
                  </a:lnTo>
                  <a:lnTo>
                    <a:pt x="52599" y="10888"/>
                  </a:lnTo>
                  <a:lnTo>
                    <a:pt x="51816" y="11554"/>
                  </a:lnTo>
                  <a:lnTo>
                    <a:pt x="51111" y="12220"/>
                  </a:lnTo>
                  <a:lnTo>
                    <a:pt x="49897" y="13434"/>
                  </a:lnTo>
                  <a:lnTo>
                    <a:pt x="48996" y="14452"/>
                  </a:lnTo>
                  <a:lnTo>
                    <a:pt x="48330" y="15235"/>
                  </a:lnTo>
                  <a:lnTo>
                    <a:pt x="47821" y="15901"/>
                  </a:lnTo>
                  <a:lnTo>
                    <a:pt x="33447" y="32390"/>
                  </a:lnTo>
                  <a:lnTo>
                    <a:pt x="32429" y="33369"/>
                  </a:lnTo>
                  <a:lnTo>
                    <a:pt x="31371" y="34348"/>
                  </a:lnTo>
                  <a:lnTo>
                    <a:pt x="30314" y="35249"/>
                  </a:lnTo>
                  <a:lnTo>
                    <a:pt x="29217" y="36110"/>
                  </a:lnTo>
                  <a:lnTo>
                    <a:pt x="28160" y="36933"/>
                  </a:lnTo>
                  <a:lnTo>
                    <a:pt x="27063" y="37677"/>
                  </a:lnTo>
                  <a:lnTo>
                    <a:pt x="25967" y="38421"/>
                  </a:lnTo>
                  <a:lnTo>
                    <a:pt x="24870" y="39087"/>
                  </a:lnTo>
                  <a:lnTo>
                    <a:pt x="23773" y="39753"/>
                  </a:lnTo>
                  <a:lnTo>
                    <a:pt x="22677" y="40340"/>
                  </a:lnTo>
                  <a:lnTo>
                    <a:pt x="21580" y="40889"/>
                  </a:lnTo>
                  <a:lnTo>
                    <a:pt x="20483" y="41437"/>
                  </a:lnTo>
                  <a:lnTo>
                    <a:pt x="19348" y="41907"/>
                  </a:lnTo>
                  <a:lnTo>
                    <a:pt x="18251" y="42377"/>
                  </a:lnTo>
                  <a:lnTo>
                    <a:pt x="17154" y="42768"/>
                  </a:lnTo>
                  <a:lnTo>
                    <a:pt x="16058" y="43160"/>
                  </a:lnTo>
                  <a:lnTo>
                    <a:pt x="14961" y="43513"/>
                  </a:lnTo>
                  <a:lnTo>
                    <a:pt x="13865" y="43826"/>
                  </a:lnTo>
                  <a:lnTo>
                    <a:pt x="12807" y="44139"/>
                  </a:lnTo>
                  <a:lnTo>
                    <a:pt x="11750" y="44374"/>
                  </a:lnTo>
                  <a:lnTo>
                    <a:pt x="10692" y="44609"/>
                  </a:lnTo>
                  <a:lnTo>
                    <a:pt x="9635" y="44844"/>
                  </a:lnTo>
                  <a:lnTo>
                    <a:pt x="7559" y="45197"/>
                  </a:lnTo>
                  <a:lnTo>
                    <a:pt x="5561" y="45432"/>
                  </a:lnTo>
                  <a:lnTo>
                    <a:pt x="3642" y="45588"/>
                  </a:lnTo>
                  <a:lnTo>
                    <a:pt x="1762" y="45706"/>
                  </a:lnTo>
                  <a:lnTo>
                    <a:pt x="0" y="45745"/>
                  </a:lnTo>
                  <a:lnTo>
                    <a:pt x="285750" y="45745"/>
                  </a:lnTo>
                  <a:lnTo>
                    <a:pt x="283988" y="45706"/>
                  </a:lnTo>
                  <a:lnTo>
                    <a:pt x="282108" y="45588"/>
                  </a:lnTo>
                  <a:lnTo>
                    <a:pt x="280189" y="45432"/>
                  </a:lnTo>
                  <a:lnTo>
                    <a:pt x="278191" y="45197"/>
                  </a:lnTo>
                  <a:lnTo>
                    <a:pt x="276115" y="44844"/>
                  </a:lnTo>
                  <a:lnTo>
                    <a:pt x="275097" y="44609"/>
                  </a:lnTo>
                  <a:lnTo>
                    <a:pt x="274000" y="44374"/>
                  </a:lnTo>
                  <a:lnTo>
                    <a:pt x="272943" y="44139"/>
                  </a:lnTo>
                  <a:lnTo>
                    <a:pt x="271886" y="43826"/>
                  </a:lnTo>
                  <a:lnTo>
                    <a:pt x="270789" y="43513"/>
                  </a:lnTo>
                  <a:lnTo>
                    <a:pt x="269692" y="43160"/>
                  </a:lnTo>
                  <a:lnTo>
                    <a:pt x="268596" y="42768"/>
                  </a:lnTo>
                  <a:lnTo>
                    <a:pt x="267499" y="42377"/>
                  </a:lnTo>
                  <a:lnTo>
                    <a:pt x="266402" y="41907"/>
                  </a:lnTo>
                  <a:lnTo>
                    <a:pt x="265306" y="41437"/>
                  </a:lnTo>
                  <a:lnTo>
                    <a:pt x="264170" y="40889"/>
                  </a:lnTo>
                  <a:lnTo>
                    <a:pt x="263073" y="40340"/>
                  </a:lnTo>
                  <a:lnTo>
                    <a:pt x="261977" y="39753"/>
                  </a:lnTo>
                  <a:lnTo>
                    <a:pt x="260880" y="39087"/>
                  </a:lnTo>
                  <a:lnTo>
                    <a:pt x="259783" y="38421"/>
                  </a:lnTo>
                  <a:lnTo>
                    <a:pt x="258687" y="37677"/>
                  </a:lnTo>
                  <a:lnTo>
                    <a:pt x="257590" y="36933"/>
                  </a:lnTo>
                  <a:lnTo>
                    <a:pt x="256533" y="36110"/>
                  </a:lnTo>
                  <a:lnTo>
                    <a:pt x="255436" y="35249"/>
                  </a:lnTo>
                  <a:lnTo>
                    <a:pt x="254379" y="34348"/>
                  </a:lnTo>
                  <a:lnTo>
                    <a:pt x="253321" y="33369"/>
                  </a:lnTo>
                  <a:lnTo>
                    <a:pt x="252303" y="32390"/>
                  </a:lnTo>
                  <a:lnTo>
                    <a:pt x="237929" y="15901"/>
                  </a:lnTo>
                  <a:lnTo>
                    <a:pt x="237420" y="15235"/>
                  </a:lnTo>
                  <a:lnTo>
                    <a:pt x="236754" y="14452"/>
                  </a:lnTo>
                  <a:lnTo>
                    <a:pt x="235853" y="13434"/>
                  </a:lnTo>
                  <a:lnTo>
                    <a:pt x="234639" y="12220"/>
                  </a:lnTo>
                  <a:lnTo>
                    <a:pt x="233934" y="11554"/>
                  </a:lnTo>
                  <a:lnTo>
                    <a:pt x="233151" y="10888"/>
                  </a:lnTo>
                  <a:lnTo>
                    <a:pt x="232289" y="10144"/>
                  </a:lnTo>
                  <a:lnTo>
                    <a:pt x="231349" y="9439"/>
                  </a:lnTo>
                  <a:lnTo>
                    <a:pt x="230370" y="8695"/>
                  </a:lnTo>
                  <a:lnTo>
                    <a:pt x="229274" y="7951"/>
                  </a:lnTo>
                  <a:lnTo>
                    <a:pt x="228099" y="7206"/>
                  </a:lnTo>
                  <a:lnTo>
                    <a:pt x="226885" y="6462"/>
                  </a:lnTo>
                  <a:lnTo>
                    <a:pt x="225553" y="5757"/>
                  </a:lnTo>
                  <a:lnTo>
                    <a:pt x="224143" y="5013"/>
                  </a:lnTo>
                  <a:lnTo>
                    <a:pt x="222655" y="4347"/>
                  </a:lnTo>
                  <a:lnTo>
                    <a:pt x="221088" y="3682"/>
                  </a:lnTo>
                  <a:lnTo>
                    <a:pt x="219443" y="3055"/>
                  </a:lnTo>
                  <a:lnTo>
                    <a:pt x="217720" y="2467"/>
                  </a:lnTo>
                  <a:lnTo>
                    <a:pt x="215879" y="1958"/>
                  </a:lnTo>
                  <a:lnTo>
                    <a:pt x="213999" y="1449"/>
                  </a:lnTo>
                  <a:lnTo>
                    <a:pt x="212002" y="1057"/>
                  </a:lnTo>
                  <a:lnTo>
                    <a:pt x="209926" y="666"/>
                  </a:lnTo>
                  <a:lnTo>
                    <a:pt x="207733" y="392"/>
                  </a:lnTo>
                  <a:lnTo>
                    <a:pt x="205500" y="196"/>
                  </a:lnTo>
                  <a:lnTo>
                    <a:pt x="203150" y="39"/>
                  </a:lnTo>
                  <a:lnTo>
                    <a:pt x="200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ections Grey">
  <p:cSld name="BLANK_1_1_1_1_1_1_1_1">
    <p:bg>
      <p:bgPr>
        <a:solidFill>
          <a:schemeClr val="dk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72350" y="1093875"/>
            <a:ext cx="4341600" cy="12996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57425" y="2974373"/>
            <a:ext cx="2048400" cy="3906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uton Light"/>
              <a:buNone/>
              <a:defRPr sz="22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357425" y="718250"/>
            <a:ext cx="2048400" cy="3780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uton Light"/>
              <a:buNone/>
              <a:defRPr sz="22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4" type="body"/>
          </p:nvPr>
        </p:nvSpPr>
        <p:spPr>
          <a:xfrm>
            <a:off x="172350" y="3362406"/>
            <a:ext cx="4341600" cy="12996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5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5" name="Google Shape;85;p16"/>
          <p:cNvSpPr txBox="1"/>
          <p:nvPr>
            <p:ph idx="6" type="subTitle"/>
          </p:nvPr>
        </p:nvSpPr>
        <p:spPr>
          <a:xfrm>
            <a:off x="4814750" y="717075"/>
            <a:ext cx="2048400" cy="3780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uton Light"/>
              <a:buNone/>
              <a:defRPr sz="22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euton"/>
              <a:buNone/>
              <a:defRPr>
                <a:latin typeface="Neuton"/>
                <a:ea typeface="Neuton"/>
                <a:cs typeface="Neuton"/>
                <a:sym typeface="Neuton"/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7" type="body"/>
          </p:nvPr>
        </p:nvSpPr>
        <p:spPr>
          <a:xfrm>
            <a:off x="4629675" y="1092700"/>
            <a:ext cx="4341600" cy="12996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8" type="subTitle"/>
          </p:nvPr>
        </p:nvSpPr>
        <p:spPr>
          <a:xfrm>
            <a:off x="4814750" y="3003375"/>
            <a:ext cx="2048400" cy="3780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uton Light"/>
              <a:buNone/>
              <a:defRPr sz="22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9" type="body"/>
          </p:nvPr>
        </p:nvSpPr>
        <p:spPr>
          <a:xfrm>
            <a:off x="4629675" y="3379000"/>
            <a:ext cx="4341600" cy="12996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Data folders">
  <p:cSld name="CUSTOM_7_1_1_1_1_1_1_1_1_1_1_1_1_1_1_1_1_3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193900" y="1429900"/>
            <a:ext cx="2156700" cy="2670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91" name="Google Shape;91;p17"/>
          <p:cNvSpPr txBox="1"/>
          <p:nvPr>
            <p:ph idx="2" type="title"/>
          </p:nvPr>
        </p:nvSpPr>
        <p:spPr>
          <a:xfrm>
            <a:off x="193900" y="1769325"/>
            <a:ext cx="2156700" cy="267000"/>
          </a:xfrm>
          <a:prstGeom prst="rect">
            <a:avLst/>
          </a:prstGeom>
        </p:spPr>
        <p:txBody>
          <a:bodyPr anchorCtr="0" anchor="t" bIns="90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3" type="title"/>
          </p:nvPr>
        </p:nvSpPr>
        <p:spPr>
          <a:xfrm>
            <a:off x="2391238" y="1429900"/>
            <a:ext cx="2156700" cy="2670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93" name="Google Shape;93;p17"/>
          <p:cNvSpPr txBox="1"/>
          <p:nvPr>
            <p:ph idx="4" type="title"/>
          </p:nvPr>
        </p:nvSpPr>
        <p:spPr>
          <a:xfrm>
            <a:off x="2391238" y="1769325"/>
            <a:ext cx="2156700" cy="267000"/>
          </a:xfrm>
          <a:prstGeom prst="rect">
            <a:avLst/>
          </a:prstGeom>
        </p:spPr>
        <p:txBody>
          <a:bodyPr anchorCtr="0" anchor="t" bIns="90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5" type="title"/>
          </p:nvPr>
        </p:nvSpPr>
        <p:spPr>
          <a:xfrm>
            <a:off x="4590375" y="1429900"/>
            <a:ext cx="2156700" cy="2670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95" name="Google Shape;95;p17"/>
          <p:cNvSpPr txBox="1"/>
          <p:nvPr>
            <p:ph idx="6" type="title"/>
          </p:nvPr>
        </p:nvSpPr>
        <p:spPr>
          <a:xfrm>
            <a:off x="4590375" y="1769325"/>
            <a:ext cx="2156700" cy="267000"/>
          </a:xfrm>
          <a:prstGeom prst="rect">
            <a:avLst/>
          </a:prstGeom>
        </p:spPr>
        <p:txBody>
          <a:bodyPr anchorCtr="0" anchor="t" bIns="90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7" type="title"/>
          </p:nvPr>
        </p:nvSpPr>
        <p:spPr>
          <a:xfrm>
            <a:off x="6788925" y="1429900"/>
            <a:ext cx="2156700" cy="2670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97" name="Google Shape;97;p17"/>
          <p:cNvSpPr txBox="1"/>
          <p:nvPr>
            <p:ph idx="8" type="title"/>
          </p:nvPr>
        </p:nvSpPr>
        <p:spPr>
          <a:xfrm>
            <a:off x="6788925" y="1769325"/>
            <a:ext cx="2156700" cy="267000"/>
          </a:xfrm>
          <a:prstGeom prst="rect">
            <a:avLst/>
          </a:prstGeom>
        </p:spPr>
        <p:txBody>
          <a:bodyPr anchorCtr="0" anchor="t" bIns="90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9" name="Google Shape;99;p17"/>
          <p:cNvSpPr txBox="1"/>
          <p:nvPr>
            <p:ph idx="9" type="body"/>
          </p:nvPr>
        </p:nvSpPr>
        <p:spPr>
          <a:xfrm>
            <a:off x="192900" y="2164400"/>
            <a:ext cx="2156700" cy="18303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3" type="body"/>
          </p:nvPr>
        </p:nvSpPr>
        <p:spPr>
          <a:xfrm>
            <a:off x="2391200" y="2164400"/>
            <a:ext cx="2156700" cy="18303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4" type="body"/>
          </p:nvPr>
        </p:nvSpPr>
        <p:spPr>
          <a:xfrm>
            <a:off x="4590600" y="2164400"/>
            <a:ext cx="2156700" cy="18303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5" type="body"/>
          </p:nvPr>
        </p:nvSpPr>
        <p:spPr>
          <a:xfrm>
            <a:off x="6788900" y="2164400"/>
            <a:ext cx="2156700" cy="1830300"/>
          </a:xfrm>
          <a:prstGeom prst="rect">
            <a:avLst/>
          </a:prstGeom>
        </p:spPr>
        <p:txBody>
          <a:bodyPr anchorCtr="0" anchor="t" bIns="0" lIns="108000" spcFirstLastPara="1" rIns="10800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Data Folders">
  <p:cSld name="CUSTOM_7_1_1_1_1_1_1_1_1_1_1_1_1_1_1_1_1_4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193900" y="795678"/>
            <a:ext cx="2856900" cy="2670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105" name="Google Shape;105;p18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6" name="Google Shape;106;p18"/>
          <p:cNvSpPr txBox="1"/>
          <p:nvPr>
            <p:ph idx="2" type="title"/>
          </p:nvPr>
        </p:nvSpPr>
        <p:spPr>
          <a:xfrm>
            <a:off x="3141175" y="795678"/>
            <a:ext cx="2856900" cy="2670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107" name="Google Shape;107;p18"/>
          <p:cNvSpPr txBox="1"/>
          <p:nvPr>
            <p:ph idx="3" type="title"/>
          </p:nvPr>
        </p:nvSpPr>
        <p:spPr>
          <a:xfrm>
            <a:off x="6088450" y="795678"/>
            <a:ext cx="2856900" cy="267000"/>
          </a:xfrm>
          <a:prstGeom prst="rect">
            <a:avLst/>
          </a:prstGeom>
        </p:spPr>
        <p:txBody>
          <a:bodyPr anchorCtr="0" anchor="t" bIns="0" lIns="180000" spcFirstLastPara="1" rIns="18000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/>
        </p:txBody>
      </p:sp>
      <p:sp>
        <p:nvSpPr>
          <p:cNvPr id="108" name="Google Shape;108;p18"/>
          <p:cNvSpPr txBox="1"/>
          <p:nvPr>
            <p:ph idx="4" type="body"/>
          </p:nvPr>
        </p:nvSpPr>
        <p:spPr>
          <a:xfrm>
            <a:off x="194075" y="1414925"/>
            <a:ext cx="2856900" cy="3548700"/>
          </a:xfrm>
          <a:prstGeom prst="rect">
            <a:avLst/>
          </a:prstGeom>
        </p:spPr>
        <p:txBody>
          <a:bodyPr anchorCtr="0" anchor="t" bIns="180000" lIns="180000" spcFirstLastPara="1" rIns="180000" wrap="square" tIns="27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5" type="body"/>
          </p:nvPr>
        </p:nvSpPr>
        <p:spPr>
          <a:xfrm>
            <a:off x="3140525" y="1414925"/>
            <a:ext cx="2856900" cy="3548700"/>
          </a:xfrm>
          <a:prstGeom prst="rect">
            <a:avLst/>
          </a:prstGeom>
        </p:spPr>
        <p:txBody>
          <a:bodyPr anchorCtr="0" anchor="t" bIns="180000" lIns="180000" spcFirstLastPara="1" rIns="180000" wrap="square" tIns="27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6" type="body"/>
          </p:nvPr>
        </p:nvSpPr>
        <p:spPr>
          <a:xfrm>
            <a:off x="6086975" y="1414925"/>
            <a:ext cx="2856900" cy="3548700"/>
          </a:xfrm>
          <a:prstGeom prst="rect">
            <a:avLst/>
          </a:prstGeom>
        </p:spPr>
        <p:txBody>
          <a:bodyPr anchorCtr="0" anchor="t" bIns="180000" lIns="180000" spcFirstLastPara="1" rIns="180000" wrap="square" tIns="270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CUSTOM_7_1_1_1_1_1_1_1_1_1_1_1_1_1_1_1_1_5_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226000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2" type="title"/>
          </p:nvPr>
        </p:nvSpPr>
        <p:spPr>
          <a:xfrm>
            <a:off x="3325125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3" type="title"/>
          </p:nvPr>
        </p:nvSpPr>
        <p:spPr>
          <a:xfrm>
            <a:off x="227250" y="1277200"/>
            <a:ext cx="22827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4" type="title"/>
          </p:nvPr>
        </p:nvSpPr>
        <p:spPr>
          <a:xfrm>
            <a:off x="3324478" y="1277200"/>
            <a:ext cx="22809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5" type="title"/>
          </p:nvPr>
        </p:nvSpPr>
        <p:spPr>
          <a:xfrm>
            <a:off x="6421152" y="1277200"/>
            <a:ext cx="22791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6" type="title"/>
          </p:nvPr>
        </p:nvSpPr>
        <p:spPr>
          <a:xfrm>
            <a:off x="6421925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7" type="title"/>
          </p:nvPr>
        </p:nvSpPr>
        <p:spPr>
          <a:xfrm>
            <a:off x="226431" y="2709100"/>
            <a:ext cx="22827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8" type="title"/>
          </p:nvPr>
        </p:nvSpPr>
        <p:spPr>
          <a:xfrm>
            <a:off x="6419945" y="2709108"/>
            <a:ext cx="22791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9" type="title"/>
          </p:nvPr>
        </p:nvSpPr>
        <p:spPr>
          <a:xfrm>
            <a:off x="226000" y="3996225"/>
            <a:ext cx="22827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13" type="title"/>
          </p:nvPr>
        </p:nvSpPr>
        <p:spPr>
          <a:xfrm>
            <a:off x="3322675" y="3996228"/>
            <a:ext cx="22809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14" type="title"/>
          </p:nvPr>
        </p:nvSpPr>
        <p:spPr>
          <a:xfrm>
            <a:off x="6419350" y="3996228"/>
            <a:ext cx="22791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5" type="title"/>
          </p:nvPr>
        </p:nvSpPr>
        <p:spPr>
          <a:xfrm>
            <a:off x="587225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16" type="title"/>
          </p:nvPr>
        </p:nvSpPr>
        <p:spPr>
          <a:xfrm>
            <a:off x="3684488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7" type="title"/>
          </p:nvPr>
        </p:nvSpPr>
        <p:spPr>
          <a:xfrm>
            <a:off x="6781463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7" name="Google Shape;127;p19"/>
          <p:cNvSpPr txBox="1"/>
          <p:nvPr>
            <p:ph idx="18" type="body"/>
          </p:nvPr>
        </p:nvSpPr>
        <p:spPr>
          <a:xfrm>
            <a:off x="226150" y="4230400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9" type="body"/>
          </p:nvPr>
        </p:nvSpPr>
        <p:spPr>
          <a:xfrm>
            <a:off x="3321928" y="4230402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20" type="body"/>
          </p:nvPr>
        </p:nvSpPr>
        <p:spPr>
          <a:xfrm>
            <a:off x="6417703" y="4230402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21" type="title"/>
          </p:nvPr>
        </p:nvSpPr>
        <p:spPr>
          <a:xfrm>
            <a:off x="3323270" y="2709108"/>
            <a:ext cx="2280900" cy="6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31" name="Google Shape;131;p19"/>
          <p:cNvSpPr txBox="1"/>
          <p:nvPr>
            <p:ph idx="22" type="body"/>
          </p:nvPr>
        </p:nvSpPr>
        <p:spPr>
          <a:xfrm>
            <a:off x="226150" y="2943275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23" type="body"/>
          </p:nvPr>
        </p:nvSpPr>
        <p:spPr>
          <a:xfrm>
            <a:off x="3321928" y="2943282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24" type="body"/>
          </p:nvPr>
        </p:nvSpPr>
        <p:spPr>
          <a:xfrm>
            <a:off x="6417703" y="2943282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25" type="body"/>
          </p:nvPr>
        </p:nvSpPr>
        <p:spPr>
          <a:xfrm>
            <a:off x="226150" y="1511375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26" type="body"/>
          </p:nvPr>
        </p:nvSpPr>
        <p:spPr>
          <a:xfrm>
            <a:off x="3321928" y="1511374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27" type="body"/>
          </p:nvPr>
        </p:nvSpPr>
        <p:spPr>
          <a:xfrm>
            <a:off x="6417703" y="1511374"/>
            <a:ext cx="2282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and image ">
  <p:cSld name="CUSTOM_7_1_1_1_1_1_1_1_1_1_1_1_1_1_1_1_1_5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2005725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39" name="Google Shape;139;p20"/>
          <p:cNvSpPr txBox="1"/>
          <p:nvPr>
            <p:ph idx="2" type="title"/>
          </p:nvPr>
        </p:nvSpPr>
        <p:spPr>
          <a:xfrm>
            <a:off x="3783250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40" name="Google Shape;140;p20"/>
          <p:cNvSpPr txBox="1"/>
          <p:nvPr>
            <p:ph idx="3" type="title"/>
          </p:nvPr>
        </p:nvSpPr>
        <p:spPr>
          <a:xfrm>
            <a:off x="5560500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41" name="Google Shape;141;p20"/>
          <p:cNvSpPr txBox="1"/>
          <p:nvPr>
            <p:ph idx="4" type="title"/>
          </p:nvPr>
        </p:nvSpPr>
        <p:spPr>
          <a:xfrm>
            <a:off x="7337750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42" name="Google Shape;142;p20"/>
          <p:cNvSpPr txBox="1"/>
          <p:nvPr>
            <p:ph idx="5" type="title"/>
          </p:nvPr>
        </p:nvSpPr>
        <p:spPr>
          <a:xfrm>
            <a:off x="226000" y="562150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6" type="title"/>
          </p:nvPr>
        </p:nvSpPr>
        <p:spPr>
          <a:xfrm>
            <a:off x="227250" y="1277192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7" type="title"/>
          </p:nvPr>
        </p:nvSpPr>
        <p:spPr>
          <a:xfrm>
            <a:off x="2004525" y="1277192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45" name="Google Shape;145;p20"/>
          <p:cNvSpPr txBox="1"/>
          <p:nvPr>
            <p:ph idx="8" type="title"/>
          </p:nvPr>
        </p:nvSpPr>
        <p:spPr>
          <a:xfrm>
            <a:off x="3781925" y="1277192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9" type="title"/>
          </p:nvPr>
        </p:nvSpPr>
        <p:spPr>
          <a:xfrm>
            <a:off x="5559300" y="1277192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47" name="Google Shape;147;p20"/>
          <p:cNvSpPr txBox="1"/>
          <p:nvPr>
            <p:ph idx="13" type="title"/>
          </p:nvPr>
        </p:nvSpPr>
        <p:spPr>
          <a:xfrm>
            <a:off x="7337425" y="1277192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14" type="title"/>
          </p:nvPr>
        </p:nvSpPr>
        <p:spPr>
          <a:xfrm>
            <a:off x="226425" y="2709100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15" type="title"/>
          </p:nvPr>
        </p:nvSpPr>
        <p:spPr>
          <a:xfrm>
            <a:off x="2003700" y="2709100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16" type="title"/>
          </p:nvPr>
        </p:nvSpPr>
        <p:spPr>
          <a:xfrm>
            <a:off x="3781100" y="2709100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17" type="title"/>
          </p:nvPr>
        </p:nvSpPr>
        <p:spPr>
          <a:xfrm>
            <a:off x="5558475" y="2709100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2" name="Google Shape;152;p20"/>
          <p:cNvSpPr txBox="1"/>
          <p:nvPr>
            <p:ph idx="18" type="title"/>
          </p:nvPr>
        </p:nvSpPr>
        <p:spPr>
          <a:xfrm>
            <a:off x="7336600" y="2709100"/>
            <a:ext cx="1581000" cy="2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3" name="Google Shape;153;p20"/>
          <p:cNvSpPr txBox="1"/>
          <p:nvPr>
            <p:ph idx="19" type="title"/>
          </p:nvPr>
        </p:nvSpPr>
        <p:spPr>
          <a:xfrm>
            <a:off x="587225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4" name="Google Shape;154;p20"/>
          <p:cNvSpPr txBox="1"/>
          <p:nvPr>
            <p:ph idx="20" type="title"/>
          </p:nvPr>
        </p:nvSpPr>
        <p:spPr>
          <a:xfrm>
            <a:off x="2365088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5" name="Google Shape;155;p20"/>
          <p:cNvSpPr txBox="1"/>
          <p:nvPr>
            <p:ph idx="21" type="title"/>
          </p:nvPr>
        </p:nvSpPr>
        <p:spPr>
          <a:xfrm>
            <a:off x="4142788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6" name="Google Shape;156;p20"/>
          <p:cNvSpPr txBox="1"/>
          <p:nvPr>
            <p:ph idx="22" type="title"/>
          </p:nvPr>
        </p:nvSpPr>
        <p:spPr>
          <a:xfrm>
            <a:off x="5921000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7" name="Google Shape;157;p20"/>
          <p:cNvSpPr txBox="1"/>
          <p:nvPr>
            <p:ph idx="23" type="title"/>
          </p:nvPr>
        </p:nvSpPr>
        <p:spPr>
          <a:xfrm>
            <a:off x="7699213" y="562150"/>
            <a:ext cx="1219200" cy="505800"/>
          </a:xfrm>
          <a:prstGeom prst="rect">
            <a:avLst/>
          </a:prstGeom>
        </p:spPr>
        <p:txBody>
          <a:bodyPr anchorCtr="0" anchor="t" bIns="0" lIns="108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58" name="Google Shape;158;p20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9" name="Google Shape;159;p20"/>
          <p:cNvSpPr/>
          <p:nvPr>
            <p:ph idx="24" type="pic"/>
          </p:nvPr>
        </p:nvSpPr>
        <p:spPr>
          <a:xfrm>
            <a:off x="229025" y="3718641"/>
            <a:ext cx="1580400" cy="1249200"/>
          </a:xfrm>
          <a:prstGeom prst="roundRect">
            <a:avLst>
              <a:gd fmla="val 10359" name="adj"/>
            </a:avLst>
          </a:prstGeom>
          <a:noFill/>
          <a:ln>
            <a:noFill/>
          </a:ln>
        </p:spPr>
      </p:sp>
      <p:sp>
        <p:nvSpPr>
          <p:cNvPr id="160" name="Google Shape;160;p20"/>
          <p:cNvSpPr/>
          <p:nvPr>
            <p:ph idx="25" type="pic"/>
          </p:nvPr>
        </p:nvSpPr>
        <p:spPr>
          <a:xfrm>
            <a:off x="2005675" y="3718641"/>
            <a:ext cx="1580400" cy="1249200"/>
          </a:xfrm>
          <a:prstGeom prst="roundRect">
            <a:avLst>
              <a:gd fmla="val 10359" name="adj"/>
            </a:avLst>
          </a:prstGeom>
          <a:noFill/>
          <a:ln>
            <a:noFill/>
          </a:ln>
        </p:spPr>
      </p:sp>
      <p:sp>
        <p:nvSpPr>
          <p:cNvPr id="161" name="Google Shape;161;p20"/>
          <p:cNvSpPr/>
          <p:nvPr>
            <p:ph idx="26" type="pic"/>
          </p:nvPr>
        </p:nvSpPr>
        <p:spPr>
          <a:xfrm>
            <a:off x="3784263" y="3718641"/>
            <a:ext cx="1580400" cy="1249200"/>
          </a:xfrm>
          <a:prstGeom prst="roundRect">
            <a:avLst>
              <a:gd fmla="val 10359" name="adj"/>
            </a:avLst>
          </a:prstGeom>
          <a:noFill/>
          <a:ln>
            <a:noFill/>
          </a:ln>
        </p:spPr>
      </p:sp>
      <p:sp>
        <p:nvSpPr>
          <p:cNvPr id="162" name="Google Shape;162;p20"/>
          <p:cNvSpPr/>
          <p:nvPr>
            <p:ph idx="27" type="pic"/>
          </p:nvPr>
        </p:nvSpPr>
        <p:spPr>
          <a:xfrm>
            <a:off x="5560913" y="3718641"/>
            <a:ext cx="1580400" cy="1249200"/>
          </a:xfrm>
          <a:prstGeom prst="roundRect">
            <a:avLst>
              <a:gd fmla="val 10359" name="adj"/>
            </a:avLst>
          </a:prstGeom>
          <a:noFill/>
          <a:ln>
            <a:noFill/>
          </a:ln>
        </p:spPr>
      </p:sp>
      <p:sp>
        <p:nvSpPr>
          <p:cNvPr id="163" name="Google Shape;163;p20"/>
          <p:cNvSpPr/>
          <p:nvPr>
            <p:ph idx="28" type="pic"/>
          </p:nvPr>
        </p:nvSpPr>
        <p:spPr>
          <a:xfrm>
            <a:off x="7337563" y="3718641"/>
            <a:ext cx="1580400" cy="1249200"/>
          </a:xfrm>
          <a:prstGeom prst="roundRect">
            <a:avLst>
              <a:gd fmla="val 10359" name="adj"/>
            </a:avLst>
          </a:prstGeom>
          <a:noFill/>
          <a:ln>
            <a:noFill/>
          </a:ln>
        </p:spPr>
      </p:sp>
      <p:sp>
        <p:nvSpPr>
          <p:cNvPr id="164" name="Google Shape;164;p20"/>
          <p:cNvSpPr txBox="1"/>
          <p:nvPr>
            <p:ph idx="29" type="body"/>
          </p:nvPr>
        </p:nvSpPr>
        <p:spPr>
          <a:xfrm>
            <a:off x="7337076" y="2943275"/>
            <a:ext cx="1580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5" name="Google Shape;165;p20"/>
          <p:cNvSpPr txBox="1"/>
          <p:nvPr>
            <p:ph idx="30" type="body"/>
          </p:nvPr>
        </p:nvSpPr>
        <p:spPr>
          <a:xfrm>
            <a:off x="5559688" y="2943275"/>
            <a:ext cx="1580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6" name="Google Shape;166;p20"/>
          <p:cNvSpPr txBox="1"/>
          <p:nvPr>
            <p:ph idx="31" type="body"/>
          </p:nvPr>
        </p:nvSpPr>
        <p:spPr>
          <a:xfrm>
            <a:off x="3782188" y="2943275"/>
            <a:ext cx="1580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7" name="Google Shape;167;p20"/>
          <p:cNvSpPr txBox="1"/>
          <p:nvPr>
            <p:ph idx="32" type="body"/>
          </p:nvPr>
        </p:nvSpPr>
        <p:spPr>
          <a:xfrm>
            <a:off x="2005163" y="2943275"/>
            <a:ext cx="1580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8" name="Google Shape;168;p20"/>
          <p:cNvSpPr txBox="1"/>
          <p:nvPr>
            <p:ph idx="33" type="body"/>
          </p:nvPr>
        </p:nvSpPr>
        <p:spPr>
          <a:xfrm>
            <a:off x="226738" y="2943275"/>
            <a:ext cx="1580400" cy="65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34" type="body"/>
          </p:nvPr>
        </p:nvSpPr>
        <p:spPr>
          <a:xfrm>
            <a:off x="7339448" y="1511381"/>
            <a:ext cx="1580400" cy="971100"/>
          </a:xfrm>
          <a:prstGeom prst="rect">
            <a:avLst/>
          </a:prstGeom>
        </p:spPr>
        <p:txBody>
          <a:bodyPr anchorCtr="0" anchor="t" bIns="5400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70" name="Google Shape;170;p20"/>
          <p:cNvSpPr txBox="1"/>
          <p:nvPr>
            <p:ph idx="35" type="body"/>
          </p:nvPr>
        </p:nvSpPr>
        <p:spPr>
          <a:xfrm>
            <a:off x="5562058" y="1511381"/>
            <a:ext cx="1580400" cy="971100"/>
          </a:xfrm>
          <a:prstGeom prst="rect">
            <a:avLst/>
          </a:prstGeom>
        </p:spPr>
        <p:txBody>
          <a:bodyPr anchorCtr="0" anchor="t" bIns="5400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71" name="Google Shape;171;p20"/>
          <p:cNvSpPr txBox="1"/>
          <p:nvPr>
            <p:ph idx="36" type="body"/>
          </p:nvPr>
        </p:nvSpPr>
        <p:spPr>
          <a:xfrm>
            <a:off x="3784555" y="1511381"/>
            <a:ext cx="1580400" cy="971100"/>
          </a:xfrm>
          <a:prstGeom prst="rect">
            <a:avLst/>
          </a:prstGeom>
        </p:spPr>
        <p:txBody>
          <a:bodyPr anchorCtr="0" anchor="t" bIns="5400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72" name="Google Shape;172;p20"/>
          <p:cNvSpPr txBox="1"/>
          <p:nvPr>
            <p:ph idx="37" type="body"/>
          </p:nvPr>
        </p:nvSpPr>
        <p:spPr>
          <a:xfrm>
            <a:off x="2007528" y="1511381"/>
            <a:ext cx="1580400" cy="971100"/>
          </a:xfrm>
          <a:prstGeom prst="rect">
            <a:avLst/>
          </a:prstGeom>
        </p:spPr>
        <p:txBody>
          <a:bodyPr anchorCtr="0" anchor="t" bIns="5400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73" name="Google Shape;173;p20"/>
          <p:cNvSpPr txBox="1"/>
          <p:nvPr>
            <p:ph idx="38" type="body"/>
          </p:nvPr>
        </p:nvSpPr>
        <p:spPr>
          <a:xfrm>
            <a:off x="229100" y="1511381"/>
            <a:ext cx="1580400" cy="971100"/>
          </a:xfrm>
          <a:prstGeom prst="rect">
            <a:avLst/>
          </a:prstGeom>
        </p:spPr>
        <p:txBody>
          <a:bodyPr anchorCtr="0" anchor="t" bIns="5400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and folder background">
  <p:cSld name="CUSTOM_1_1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76" name="Google Shape;176;p21"/>
          <p:cNvSpPr txBox="1"/>
          <p:nvPr>
            <p:ph type="title"/>
          </p:nvPr>
        </p:nvSpPr>
        <p:spPr>
          <a:xfrm>
            <a:off x="4228867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77" name="Google Shape;177;p21"/>
          <p:cNvSpPr txBox="1"/>
          <p:nvPr>
            <p:ph idx="2" type="title"/>
          </p:nvPr>
        </p:nvSpPr>
        <p:spPr>
          <a:xfrm>
            <a:off x="5723951" y="131799"/>
            <a:ext cx="14403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78" name="Google Shape;178;p21"/>
          <p:cNvSpPr txBox="1"/>
          <p:nvPr>
            <p:ph idx="3" type="title"/>
          </p:nvPr>
        </p:nvSpPr>
        <p:spPr>
          <a:xfrm>
            <a:off x="1314610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79" name="Google Shape;179;p21"/>
          <p:cNvSpPr txBox="1"/>
          <p:nvPr>
            <p:ph idx="4" type="title"/>
          </p:nvPr>
        </p:nvSpPr>
        <p:spPr>
          <a:xfrm>
            <a:off x="2777959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80" name="Google Shape;180;p21"/>
          <p:cNvSpPr txBox="1"/>
          <p:nvPr>
            <p:ph idx="5" type="title"/>
          </p:nvPr>
        </p:nvSpPr>
        <p:spPr>
          <a:xfrm>
            <a:off x="596525" y="753313"/>
            <a:ext cx="7062000" cy="615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1" name="Google Shape;181;p21"/>
          <p:cNvSpPr txBox="1"/>
          <p:nvPr>
            <p:ph idx="1" type="subTitle"/>
          </p:nvPr>
        </p:nvSpPr>
        <p:spPr>
          <a:xfrm>
            <a:off x="1950863" y="1724125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1"/>
          <p:cNvSpPr txBox="1"/>
          <p:nvPr>
            <p:ph idx="6" type="subTitle"/>
          </p:nvPr>
        </p:nvSpPr>
        <p:spPr>
          <a:xfrm>
            <a:off x="3726825" y="1724125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1"/>
          <p:cNvSpPr txBox="1"/>
          <p:nvPr>
            <p:ph idx="7" type="subTitle"/>
          </p:nvPr>
        </p:nvSpPr>
        <p:spPr>
          <a:xfrm>
            <a:off x="5503900" y="1724125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1"/>
          <p:cNvSpPr txBox="1"/>
          <p:nvPr>
            <p:ph idx="8" type="subTitle"/>
          </p:nvPr>
        </p:nvSpPr>
        <p:spPr>
          <a:xfrm>
            <a:off x="7282625" y="1724120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1"/>
          <p:cNvSpPr txBox="1"/>
          <p:nvPr>
            <p:ph idx="9" type="subTitle"/>
          </p:nvPr>
        </p:nvSpPr>
        <p:spPr>
          <a:xfrm>
            <a:off x="337750" y="420722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186" name="Google Shape;186;p21"/>
          <p:cNvSpPr txBox="1"/>
          <p:nvPr>
            <p:ph idx="13" type="subTitle"/>
          </p:nvPr>
        </p:nvSpPr>
        <p:spPr>
          <a:xfrm>
            <a:off x="337750" y="37373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187" name="Google Shape;187;p21"/>
          <p:cNvSpPr txBox="1"/>
          <p:nvPr>
            <p:ph idx="14" type="subTitle"/>
          </p:nvPr>
        </p:nvSpPr>
        <p:spPr>
          <a:xfrm>
            <a:off x="337750" y="32477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188" name="Google Shape;188;p21"/>
          <p:cNvSpPr txBox="1"/>
          <p:nvPr>
            <p:ph idx="15" type="subTitle"/>
          </p:nvPr>
        </p:nvSpPr>
        <p:spPr>
          <a:xfrm>
            <a:off x="337750" y="27581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189" name="Google Shape;189;p21"/>
          <p:cNvSpPr txBox="1"/>
          <p:nvPr>
            <p:ph idx="16" type="subTitle"/>
          </p:nvPr>
        </p:nvSpPr>
        <p:spPr>
          <a:xfrm>
            <a:off x="337750" y="22685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190" name="Google Shape;190;p21"/>
          <p:cNvSpPr txBox="1"/>
          <p:nvPr>
            <p:ph idx="17" type="body"/>
          </p:nvPr>
        </p:nvSpPr>
        <p:spPr>
          <a:xfrm>
            <a:off x="7279013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1" name="Google Shape;191;p21"/>
          <p:cNvSpPr txBox="1"/>
          <p:nvPr>
            <p:ph idx="18" type="body"/>
          </p:nvPr>
        </p:nvSpPr>
        <p:spPr>
          <a:xfrm>
            <a:off x="7279013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2" name="Google Shape;192;p21"/>
          <p:cNvSpPr txBox="1"/>
          <p:nvPr>
            <p:ph idx="19" type="body"/>
          </p:nvPr>
        </p:nvSpPr>
        <p:spPr>
          <a:xfrm>
            <a:off x="7279013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3" name="Google Shape;193;p21"/>
          <p:cNvSpPr txBox="1"/>
          <p:nvPr>
            <p:ph idx="20" type="body"/>
          </p:nvPr>
        </p:nvSpPr>
        <p:spPr>
          <a:xfrm>
            <a:off x="7279013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4" name="Google Shape;194;p21"/>
          <p:cNvSpPr txBox="1"/>
          <p:nvPr>
            <p:ph idx="21" type="body"/>
          </p:nvPr>
        </p:nvSpPr>
        <p:spPr>
          <a:xfrm>
            <a:off x="7279013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5" name="Google Shape;195;p21"/>
          <p:cNvSpPr txBox="1"/>
          <p:nvPr>
            <p:ph idx="22" type="body"/>
          </p:nvPr>
        </p:nvSpPr>
        <p:spPr>
          <a:xfrm>
            <a:off x="5503913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6" name="Google Shape;196;p21"/>
          <p:cNvSpPr txBox="1"/>
          <p:nvPr>
            <p:ph idx="23" type="body"/>
          </p:nvPr>
        </p:nvSpPr>
        <p:spPr>
          <a:xfrm>
            <a:off x="5503913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7" name="Google Shape;197;p21"/>
          <p:cNvSpPr txBox="1"/>
          <p:nvPr>
            <p:ph idx="24" type="body"/>
          </p:nvPr>
        </p:nvSpPr>
        <p:spPr>
          <a:xfrm>
            <a:off x="5503913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8" name="Google Shape;198;p21"/>
          <p:cNvSpPr txBox="1"/>
          <p:nvPr>
            <p:ph idx="25" type="body"/>
          </p:nvPr>
        </p:nvSpPr>
        <p:spPr>
          <a:xfrm>
            <a:off x="5503913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9" name="Google Shape;199;p21"/>
          <p:cNvSpPr txBox="1"/>
          <p:nvPr>
            <p:ph idx="26" type="body"/>
          </p:nvPr>
        </p:nvSpPr>
        <p:spPr>
          <a:xfrm>
            <a:off x="5503913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0" name="Google Shape;200;p21"/>
          <p:cNvSpPr txBox="1"/>
          <p:nvPr>
            <p:ph idx="27" type="body"/>
          </p:nvPr>
        </p:nvSpPr>
        <p:spPr>
          <a:xfrm>
            <a:off x="3722638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1" name="Google Shape;201;p21"/>
          <p:cNvSpPr txBox="1"/>
          <p:nvPr>
            <p:ph idx="28" type="body"/>
          </p:nvPr>
        </p:nvSpPr>
        <p:spPr>
          <a:xfrm>
            <a:off x="3722638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2" name="Google Shape;202;p21"/>
          <p:cNvSpPr txBox="1"/>
          <p:nvPr>
            <p:ph idx="29" type="body"/>
          </p:nvPr>
        </p:nvSpPr>
        <p:spPr>
          <a:xfrm>
            <a:off x="3722638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30" type="body"/>
          </p:nvPr>
        </p:nvSpPr>
        <p:spPr>
          <a:xfrm>
            <a:off x="3722638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4" name="Google Shape;204;p21"/>
          <p:cNvSpPr txBox="1"/>
          <p:nvPr>
            <p:ph idx="31" type="body"/>
          </p:nvPr>
        </p:nvSpPr>
        <p:spPr>
          <a:xfrm>
            <a:off x="3722638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5" name="Google Shape;205;p21"/>
          <p:cNvSpPr txBox="1"/>
          <p:nvPr>
            <p:ph idx="32" type="body"/>
          </p:nvPr>
        </p:nvSpPr>
        <p:spPr>
          <a:xfrm>
            <a:off x="1941375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6" name="Google Shape;206;p21"/>
          <p:cNvSpPr txBox="1"/>
          <p:nvPr>
            <p:ph idx="33" type="body"/>
          </p:nvPr>
        </p:nvSpPr>
        <p:spPr>
          <a:xfrm>
            <a:off x="1941375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7" name="Google Shape;207;p21"/>
          <p:cNvSpPr txBox="1"/>
          <p:nvPr>
            <p:ph idx="34" type="body"/>
          </p:nvPr>
        </p:nvSpPr>
        <p:spPr>
          <a:xfrm>
            <a:off x="1941375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8" name="Google Shape;208;p21"/>
          <p:cNvSpPr txBox="1"/>
          <p:nvPr>
            <p:ph idx="35" type="body"/>
          </p:nvPr>
        </p:nvSpPr>
        <p:spPr>
          <a:xfrm>
            <a:off x="1941375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9" name="Google Shape;209;p21"/>
          <p:cNvSpPr txBox="1"/>
          <p:nvPr>
            <p:ph idx="36" type="body"/>
          </p:nvPr>
        </p:nvSpPr>
        <p:spPr>
          <a:xfrm>
            <a:off x="1941375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and folder background 2">
  <p:cSld name="CUSTOM_1_1_1_3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12" name="Google Shape;212;p22"/>
          <p:cNvSpPr txBox="1"/>
          <p:nvPr>
            <p:ph type="title"/>
          </p:nvPr>
        </p:nvSpPr>
        <p:spPr>
          <a:xfrm>
            <a:off x="4228867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13" name="Google Shape;213;p22"/>
          <p:cNvSpPr txBox="1"/>
          <p:nvPr>
            <p:ph idx="2" type="title"/>
          </p:nvPr>
        </p:nvSpPr>
        <p:spPr>
          <a:xfrm>
            <a:off x="5723951" y="131799"/>
            <a:ext cx="14403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14" name="Google Shape;214;p22"/>
          <p:cNvSpPr txBox="1"/>
          <p:nvPr>
            <p:ph idx="3" type="title"/>
          </p:nvPr>
        </p:nvSpPr>
        <p:spPr>
          <a:xfrm>
            <a:off x="1314610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15" name="Google Shape;215;p22"/>
          <p:cNvSpPr txBox="1"/>
          <p:nvPr>
            <p:ph idx="4" type="title"/>
          </p:nvPr>
        </p:nvSpPr>
        <p:spPr>
          <a:xfrm>
            <a:off x="2777959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16" name="Google Shape;216;p22"/>
          <p:cNvSpPr txBox="1"/>
          <p:nvPr>
            <p:ph idx="1" type="body"/>
          </p:nvPr>
        </p:nvSpPr>
        <p:spPr>
          <a:xfrm>
            <a:off x="7279013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7" name="Google Shape;217;p22"/>
          <p:cNvSpPr txBox="1"/>
          <p:nvPr>
            <p:ph idx="5" type="body"/>
          </p:nvPr>
        </p:nvSpPr>
        <p:spPr>
          <a:xfrm>
            <a:off x="7279013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8" name="Google Shape;218;p22"/>
          <p:cNvSpPr txBox="1"/>
          <p:nvPr>
            <p:ph idx="6" type="body"/>
          </p:nvPr>
        </p:nvSpPr>
        <p:spPr>
          <a:xfrm>
            <a:off x="7279013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9" name="Google Shape;219;p22"/>
          <p:cNvSpPr txBox="1"/>
          <p:nvPr>
            <p:ph idx="7" type="body"/>
          </p:nvPr>
        </p:nvSpPr>
        <p:spPr>
          <a:xfrm>
            <a:off x="7279013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0" name="Google Shape;220;p22"/>
          <p:cNvSpPr txBox="1"/>
          <p:nvPr>
            <p:ph idx="8" type="body"/>
          </p:nvPr>
        </p:nvSpPr>
        <p:spPr>
          <a:xfrm>
            <a:off x="7279013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1" name="Google Shape;221;p22"/>
          <p:cNvSpPr txBox="1"/>
          <p:nvPr>
            <p:ph idx="9" type="body"/>
          </p:nvPr>
        </p:nvSpPr>
        <p:spPr>
          <a:xfrm>
            <a:off x="5503913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2" name="Google Shape;222;p22"/>
          <p:cNvSpPr txBox="1"/>
          <p:nvPr>
            <p:ph idx="13" type="body"/>
          </p:nvPr>
        </p:nvSpPr>
        <p:spPr>
          <a:xfrm>
            <a:off x="5503913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3" name="Google Shape;223;p22"/>
          <p:cNvSpPr txBox="1"/>
          <p:nvPr>
            <p:ph idx="14" type="body"/>
          </p:nvPr>
        </p:nvSpPr>
        <p:spPr>
          <a:xfrm>
            <a:off x="5503913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4" name="Google Shape;224;p22"/>
          <p:cNvSpPr txBox="1"/>
          <p:nvPr>
            <p:ph idx="15" type="body"/>
          </p:nvPr>
        </p:nvSpPr>
        <p:spPr>
          <a:xfrm>
            <a:off x="5503913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5" name="Google Shape;225;p22"/>
          <p:cNvSpPr txBox="1"/>
          <p:nvPr>
            <p:ph idx="16" type="body"/>
          </p:nvPr>
        </p:nvSpPr>
        <p:spPr>
          <a:xfrm>
            <a:off x="5503913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6" name="Google Shape;226;p22"/>
          <p:cNvSpPr txBox="1"/>
          <p:nvPr>
            <p:ph idx="17" type="body"/>
          </p:nvPr>
        </p:nvSpPr>
        <p:spPr>
          <a:xfrm>
            <a:off x="3722638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7" name="Google Shape;227;p22"/>
          <p:cNvSpPr txBox="1"/>
          <p:nvPr>
            <p:ph idx="18" type="body"/>
          </p:nvPr>
        </p:nvSpPr>
        <p:spPr>
          <a:xfrm>
            <a:off x="3722638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8" name="Google Shape;228;p22"/>
          <p:cNvSpPr txBox="1"/>
          <p:nvPr>
            <p:ph idx="19" type="body"/>
          </p:nvPr>
        </p:nvSpPr>
        <p:spPr>
          <a:xfrm>
            <a:off x="3722638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20" type="body"/>
          </p:nvPr>
        </p:nvSpPr>
        <p:spPr>
          <a:xfrm>
            <a:off x="3722638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1" type="body"/>
          </p:nvPr>
        </p:nvSpPr>
        <p:spPr>
          <a:xfrm>
            <a:off x="3722638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1" name="Google Shape;231;p22"/>
          <p:cNvSpPr txBox="1"/>
          <p:nvPr>
            <p:ph idx="22" type="body"/>
          </p:nvPr>
        </p:nvSpPr>
        <p:spPr>
          <a:xfrm>
            <a:off x="1941375" y="42072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2" name="Google Shape;232;p22"/>
          <p:cNvSpPr txBox="1"/>
          <p:nvPr>
            <p:ph idx="23" type="body"/>
          </p:nvPr>
        </p:nvSpPr>
        <p:spPr>
          <a:xfrm>
            <a:off x="1941375" y="373647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3" name="Google Shape;233;p22"/>
          <p:cNvSpPr txBox="1"/>
          <p:nvPr>
            <p:ph idx="24" type="body"/>
          </p:nvPr>
        </p:nvSpPr>
        <p:spPr>
          <a:xfrm>
            <a:off x="1941375" y="3247325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4" name="Google Shape;234;p22"/>
          <p:cNvSpPr txBox="1"/>
          <p:nvPr>
            <p:ph idx="25" type="body"/>
          </p:nvPr>
        </p:nvSpPr>
        <p:spPr>
          <a:xfrm>
            <a:off x="1941375" y="27580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5" name="Google Shape;235;p22"/>
          <p:cNvSpPr txBox="1"/>
          <p:nvPr>
            <p:ph idx="26" type="body"/>
          </p:nvPr>
        </p:nvSpPr>
        <p:spPr>
          <a:xfrm>
            <a:off x="1941375" y="2268713"/>
            <a:ext cx="1771200" cy="321300"/>
          </a:xfrm>
          <a:prstGeom prst="rect">
            <a:avLst/>
          </a:prstGeom>
        </p:spPr>
        <p:txBody>
          <a:bodyPr anchorCtr="0" anchor="t" bIns="180000" lIns="18000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6" name="Google Shape;236;p22"/>
          <p:cNvSpPr txBox="1"/>
          <p:nvPr>
            <p:ph idx="27" type="subTitle"/>
          </p:nvPr>
        </p:nvSpPr>
        <p:spPr>
          <a:xfrm>
            <a:off x="7282625" y="1724120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2"/>
          <p:cNvSpPr txBox="1"/>
          <p:nvPr>
            <p:ph idx="28" type="subTitle"/>
          </p:nvPr>
        </p:nvSpPr>
        <p:spPr>
          <a:xfrm>
            <a:off x="337750" y="420722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/>
        </p:txBody>
      </p:sp>
      <p:sp>
        <p:nvSpPr>
          <p:cNvPr id="238" name="Google Shape;238;p22"/>
          <p:cNvSpPr txBox="1"/>
          <p:nvPr>
            <p:ph idx="29" type="subTitle"/>
          </p:nvPr>
        </p:nvSpPr>
        <p:spPr>
          <a:xfrm>
            <a:off x="337750" y="37373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/>
        </p:txBody>
      </p:sp>
      <p:sp>
        <p:nvSpPr>
          <p:cNvPr id="239" name="Google Shape;239;p22"/>
          <p:cNvSpPr txBox="1"/>
          <p:nvPr>
            <p:ph idx="30" type="subTitle"/>
          </p:nvPr>
        </p:nvSpPr>
        <p:spPr>
          <a:xfrm>
            <a:off x="337750" y="32477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/>
        </p:txBody>
      </p:sp>
      <p:sp>
        <p:nvSpPr>
          <p:cNvPr id="240" name="Google Shape;240;p22"/>
          <p:cNvSpPr txBox="1"/>
          <p:nvPr>
            <p:ph idx="31" type="subTitle"/>
          </p:nvPr>
        </p:nvSpPr>
        <p:spPr>
          <a:xfrm>
            <a:off x="337750" y="27581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/>
        </p:txBody>
      </p:sp>
      <p:sp>
        <p:nvSpPr>
          <p:cNvPr id="241" name="Google Shape;241;p22"/>
          <p:cNvSpPr txBox="1"/>
          <p:nvPr>
            <p:ph idx="32" type="subTitle"/>
          </p:nvPr>
        </p:nvSpPr>
        <p:spPr>
          <a:xfrm>
            <a:off x="337750" y="2268575"/>
            <a:ext cx="1339200" cy="1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 b="1"/>
            </a:lvl9pPr>
          </a:lstStyle>
          <a:p/>
        </p:txBody>
      </p:sp>
      <p:sp>
        <p:nvSpPr>
          <p:cNvPr id="242" name="Google Shape;242;p22"/>
          <p:cNvSpPr txBox="1"/>
          <p:nvPr>
            <p:ph idx="33" type="title"/>
          </p:nvPr>
        </p:nvSpPr>
        <p:spPr>
          <a:xfrm>
            <a:off x="596525" y="753313"/>
            <a:ext cx="7062000" cy="615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3" name="Google Shape;243;p22"/>
          <p:cNvSpPr txBox="1"/>
          <p:nvPr>
            <p:ph idx="34" type="subTitle"/>
          </p:nvPr>
        </p:nvSpPr>
        <p:spPr>
          <a:xfrm>
            <a:off x="1950863" y="1724125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2"/>
          <p:cNvSpPr txBox="1"/>
          <p:nvPr>
            <p:ph idx="35" type="subTitle"/>
          </p:nvPr>
        </p:nvSpPr>
        <p:spPr>
          <a:xfrm>
            <a:off x="3726825" y="1724125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2"/>
          <p:cNvSpPr txBox="1"/>
          <p:nvPr>
            <p:ph idx="36" type="subTitle"/>
          </p:nvPr>
        </p:nvSpPr>
        <p:spPr>
          <a:xfrm>
            <a:off x="5503900" y="1724125"/>
            <a:ext cx="1771200" cy="3960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731">
          <p15:clr>
            <a:srgbClr val="E46962"/>
          </p15:clr>
        </p15:guide>
        <p15:guide id="2" orient="horz" pos="2435">
          <p15:clr>
            <a:srgbClr val="E46962"/>
          </p15:clr>
        </p15:guide>
        <p15:guide id="3" orient="horz" pos="1819">
          <p15:clr>
            <a:srgbClr val="E46962"/>
          </p15:clr>
        </p15:guide>
        <p15:guide id="4" orient="horz" pos="2129">
          <p15:clr>
            <a:srgbClr val="E46962"/>
          </p15:clr>
        </p15:guide>
        <p15:guide id="5" orient="horz" pos="1510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 and folder background">
  <p:cSld name="CUSTOM_1_1_2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48" name="Google Shape;248;p23"/>
          <p:cNvSpPr txBox="1"/>
          <p:nvPr>
            <p:ph idx="1" type="subTitle"/>
          </p:nvPr>
        </p:nvSpPr>
        <p:spPr>
          <a:xfrm>
            <a:off x="131460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49" name="Google Shape;249;p23"/>
          <p:cNvSpPr txBox="1"/>
          <p:nvPr>
            <p:ph idx="2" type="subTitle"/>
          </p:nvPr>
        </p:nvSpPr>
        <p:spPr>
          <a:xfrm>
            <a:off x="422885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50" name="Google Shape;250;p23"/>
          <p:cNvSpPr txBox="1"/>
          <p:nvPr>
            <p:ph idx="3" type="subTitle"/>
          </p:nvPr>
        </p:nvSpPr>
        <p:spPr>
          <a:xfrm>
            <a:off x="572410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51" name="Google Shape;251;p23"/>
          <p:cNvSpPr txBox="1"/>
          <p:nvPr>
            <p:ph type="title"/>
          </p:nvPr>
        </p:nvSpPr>
        <p:spPr>
          <a:xfrm>
            <a:off x="2777959" y="131799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52" name="Google Shape;252;p23"/>
          <p:cNvSpPr txBox="1"/>
          <p:nvPr>
            <p:ph idx="4" type="subTitle"/>
          </p:nvPr>
        </p:nvSpPr>
        <p:spPr>
          <a:xfrm>
            <a:off x="4617888" y="2276000"/>
            <a:ext cx="4291500" cy="525600"/>
          </a:xfrm>
          <a:prstGeom prst="rect">
            <a:avLst/>
          </a:prstGeom>
        </p:spPr>
        <p:txBody>
          <a:bodyPr anchorCtr="0" anchor="t" bIns="0" lIns="180000" spcFirstLastPara="1" rIns="18000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cxnSp>
        <p:nvCxnSpPr>
          <p:cNvPr id="253" name="Google Shape;253;p23"/>
          <p:cNvCxnSpPr/>
          <p:nvPr/>
        </p:nvCxnSpPr>
        <p:spPr>
          <a:xfrm rot="10800000">
            <a:off x="5397992" y="3025650"/>
            <a:ext cx="0" cy="15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54" name="Google Shape;254;p23"/>
          <p:cNvCxnSpPr/>
          <p:nvPr/>
        </p:nvCxnSpPr>
        <p:spPr>
          <a:xfrm rot="10800000">
            <a:off x="6114201" y="3025007"/>
            <a:ext cx="0" cy="15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55" name="Google Shape;255;p23"/>
          <p:cNvCxnSpPr/>
          <p:nvPr/>
        </p:nvCxnSpPr>
        <p:spPr>
          <a:xfrm rot="10800000">
            <a:off x="6816098" y="3025650"/>
            <a:ext cx="0" cy="15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56" name="Google Shape;256;p23"/>
          <p:cNvCxnSpPr/>
          <p:nvPr/>
        </p:nvCxnSpPr>
        <p:spPr>
          <a:xfrm rot="10800000">
            <a:off x="7517325" y="3025650"/>
            <a:ext cx="0" cy="15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57" name="Google Shape;257;p23"/>
          <p:cNvCxnSpPr/>
          <p:nvPr/>
        </p:nvCxnSpPr>
        <p:spPr>
          <a:xfrm rot="10800000">
            <a:off x="8218904" y="3025011"/>
            <a:ext cx="0" cy="157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58" name="Google Shape;258;p23"/>
          <p:cNvCxnSpPr/>
          <p:nvPr/>
        </p:nvCxnSpPr>
        <p:spPr>
          <a:xfrm rot="10800000">
            <a:off x="5043384" y="4397242"/>
            <a:ext cx="368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59" name="Google Shape;259;p23"/>
          <p:cNvCxnSpPr/>
          <p:nvPr/>
        </p:nvCxnSpPr>
        <p:spPr>
          <a:xfrm rot="10800000">
            <a:off x="5043384" y="4106948"/>
            <a:ext cx="368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60" name="Google Shape;260;p23"/>
          <p:cNvCxnSpPr/>
          <p:nvPr/>
        </p:nvCxnSpPr>
        <p:spPr>
          <a:xfrm rot="10800000">
            <a:off x="5043384" y="3813733"/>
            <a:ext cx="368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61" name="Google Shape;261;p23"/>
          <p:cNvCxnSpPr/>
          <p:nvPr/>
        </p:nvCxnSpPr>
        <p:spPr>
          <a:xfrm rot="10800000">
            <a:off x="5043384" y="3521491"/>
            <a:ext cx="368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62" name="Google Shape;262;p23"/>
          <p:cNvCxnSpPr/>
          <p:nvPr/>
        </p:nvCxnSpPr>
        <p:spPr>
          <a:xfrm rot="10800000">
            <a:off x="5043384" y="3228574"/>
            <a:ext cx="368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63" name="Google Shape;263;p23"/>
          <p:cNvCxnSpPr/>
          <p:nvPr/>
        </p:nvCxnSpPr>
        <p:spPr>
          <a:xfrm rot="10800000">
            <a:off x="5043640" y="4602364"/>
            <a:ext cx="368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23"/>
          <p:cNvCxnSpPr/>
          <p:nvPr/>
        </p:nvCxnSpPr>
        <p:spPr>
          <a:xfrm rot="10800000">
            <a:off x="5043455" y="3022856"/>
            <a:ext cx="0" cy="1582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5" name="Google Shape;265;p23"/>
          <p:cNvSpPr txBox="1"/>
          <p:nvPr>
            <p:ph idx="5" type="subTitle"/>
          </p:nvPr>
        </p:nvSpPr>
        <p:spPr>
          <a:xfrm>
            <a:off x="392000" y="4601800"/>
            <a:ext cx="9165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66" name="Google Shape;266;p23"/>
          <p:cNvSpPr txBox="1"/>
          <p:nvPr>
            <p:ph idx="6" type="subTitle"/>
          </p:nvPr>
        </p:nvSpPr>
        <p:spPr>
          <a:xfrm>
            <a:off x="1390838" y="4601800"/>
            <a:ext cx="9165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67" name="Google Shape;267;p23"/>
          <p:cNvSpPr txBox="1"/>
          <p:nvPr>
            <p:ph idx="7" type="subTitle"/>
          </p:nvPr>
        </p:nvSpPr>
        <p:spPr>
          <a:xfrm>
            <a:off x="2389500" y="4602800"/>
            <a:ext cx="9036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68" name="Google Shape;268;p23"/>
          <p:cNvSpPr txBox="1"/>
          <p:nvPr>
            <p:ph idx="8" type="subTitle"/>
          </p:nvPr>
        </p:nvSpPr>
        <p:spPr>
          <a:xfrm>
            <a:off x="3388150" y="4601800"/>
            <a:ext cx="9603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69" name="Google Shape;269;p23"/>
          <p:cNvSpPr txBox="1"/>
          <p:nvPr>
            <p:ph idx="9" type="subTitle"/>
          </p:nvPr>
        </p:nvSpPr>
        <p:spPr>
          <a:xfrm>
            <a:off x="392025" y="4022425"/>
            <a:ext cx="916500" cy="579600"/>
          </a:xfrm>
          <a:prstGeom prst="rect">
            <a:avLst/>
          </a:prstGeom>
        </p:spPr>
        <p:txBody>
          <a:bodyPr anchorCtr="0" anchor="b" bIns="0" lIns="54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Medium"/>
              <a:buNone/>
              <a:defRPr sz="3000"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70" name="Google Shape;270;p23"/>
          <p:cNvSpPr txBox="1"/>
          <p:nvPr>
            <p:ph idx="13" type="subTitle"/>
          </p:nvPr>
        </p:nvSpPr>
        <p:spPr>
          <a:xfrm>
            <a:off x="1391050" y="3875575"/>
            <a:ext cx="916500" cy="726600"/>
          </a:xfrm>
          <a:prstGeom prst="rect">
            <a:avLst/>
          </a:prstGeom>
        </p:spPr>
        <p:txBody>
          <a:bodyPr anchorCtr="0" anchor="b" bIns="0" lIns="54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Medium"/>
              <a:buNone/>
              <a:defRPr sz="3000"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71" name="Google Shape;271;p23"/>
          <p:cNvSpPr txBox="1"/>
          <p:nvPr>
            <p:ph idx="14" type="subTitle"/>
          </p:nvPr>
        </p:nvSpPr>
        <p:spPr>
          <a:xfrm>
            <a:off x="2390200" y="3875575"/>
            <a:ext cx="916500" cy="726600"/>
          </a:xfrm>
          <a:prstGeom prst="rect">
            <a:avLst/>
          </a:prstGeom>
        </p:spPr>
        <p:txBody>
          <a:bodyPr anchorCtr="0" anchor="b" bIns="0" lIns="54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Medium"/>
              <a:buNone/>
              <a:defRPr sz="3000"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72" name="Google Shape;272;p23"/>
          <p:cNvSpPr txBox="1"/>
          <p:nvPr>
            <p:ph idx="15" type="subTitle"/>
          </p:nvPr>
        </p:nvSpPr>
        <p:spPr>
          <a:xfrm>
            <a:off x="3394525" y="4022425"/>
            <a:ext cx="954000" cy="579600"/>
          </a:xfrm>
          <a:prstGeom prst="rect">
            <a:avLst/>
          </a:prstGeom>
        </p:spPr>
        <p:txBody>
          <a:bodyPr anchorCtr="0" anchor="b" bIns="0" lIns="5400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anken Grotesk Medium"/>
              <a:buNone/>
              <a:defRPr sz="3000">
                <a:latin typeface="Hanken Grotesk Medium"/>
                <a:ea typeface="Hanken Grotesk Medium"/>
                <a:cs typeface="Hanken Grotesk Medium"/>
                <a:sym typeface="Hanken Grotes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73" name="Google Shape;273;p23"/>
          <p:cNvSpPr txBox="1"/>
          <p:nvPr>
            <p:ph idx="16" type="subTitle"/>
          </p:nvPr>
        </p:nvSpPr>
        <p:spPr>
          <a:xfrm>
            <a:off x="227625" y="2276000"/>
            <a:ext cx="4291500" cy="525600"/>
          </a:xfrm>
          <a:prstGeom prst="rect">
            <a:avLst/>
          </a:prstGeom>
        </p:spPr>
        <p:txBody>
          <a:bodyPr anchorCtr="0" anchor="t" bIns="0" lIns="180000" spcFirstLastPara="1" rIns="180000" wrap="square" tIns="9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euton Light"/>
              <a:buNone/>
              <a:defRPr sz="1600">
                <a:latin typeface="Neuton Light"/>
                <a:ea typeface="Neuton Light"/>
                <a:cs typeface="Neuton Light"/>
                <a:sym typeface="Neuton Light"/>
              </a:defRPr>
            </a:lvl9pPr>
          </a:lstStyle>
          <a:p/>
        </p:txBody>
      </p:sp>
      <p:sp>
        <p:nvSpPr>
          <p:cNvPr id="274" name="Google Shape;274;p23"/>
          <p:cNvSpPr txBox="1"/>
          <p:nvPr>
            <p:ph idx="17" type="subTitle"/>
          </p:nvPr>
        </p:nvSpPr>
        <p:spPr>
          <a:xfrm>
            <a:off x="5401957" y="4602450"/>
            <a:ext cx="5076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75" name="Google Shape;275;p23"/>
          <p:cNvSpPr txBox="1"/>
          <p:nvPr>
            <p:ph idx="18" type="subTitle"/>
          </p:nvPr>
        </p:nvSpPr>
        <p:spPr>
          <a:xfrm>
            <a:off x="6104132" y="4602450"/>
            <a:ext cx="5076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76" name="Google Shape;276;p23"/>
          <p:cNvSpPr txBox="1"/>
          <p:nvPr>
            <p:ph idx="19" type="subTitle"/>
          </p:nvPr>
        </p:nvSpPr>
        <p:spPr>
          <a:xfrm>
            <a:off x="6811663" y="4602450"/>
            <a:ext cx="5076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77" name="Google Shape;277;p23"/>
          <p:cNvSpPr txBox="1"/>
          <p:nvPr>
            <p:ph idx="20" type="subTitle"/>
          </p:nvPr>
        </p:nvSpPr>
        <p:spPr>
          <a:xfrm>
            <a:off x="8220182" y="4602450"/>
            <a:ext cx="5076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78" name="Google Shape;278;p23"/>
          <p:cNvSpPr txBox="1"/>
          <p:nvPr>
            <p:ph idx="21" type="subTitle"/>
          </p:nvPr>
        </p:nvSpPr>
        <p:spPr>
          <a:xfrm>
            <a:off x="7516525" y="4602450"/>
            <a:ext cx="507600" cy="183600"/>
          </a:xfrm>
          <a:prstGeom prst="rect">
            <a:avLst/>
          </a:prstGeom>
        </p:spPr>
        <p:txBody>
          <a:bodyPr anchorCtr="0" anchor="t" bIns="0" lIns="0" spcFirstLastPara="1" rIns="0" wrap="square" tIns="54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79" name="Google Shape;279;p23"/>
          <p:cNvSpPr txBox="1"/>
          <p:nvPr>
            <p:ph idx="22" type="subTitle"/>
          </p:nvPr>
        </p:nvSpPr>
        <p:spPr>
          <a:xfrm>
            <a:off x="4695907" y="4059350"/>
            <a:ext cx="3096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80" name="Google Shape;280;p23"/>
          <p:cNvSpPr txBox="1"/>
          <p:nvPr>
            <p:ph idx="23" type="subTitle"/>
          </p:nvPr>
        </p:nvSpPr>
        <p:spPr>
          <a:xfrm>
            <a:off x="4695907" y="4358875"/>
            <a:ext cx="3096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81" name="Google Shape;281;p23"/>
          <p:cNvSpPr txBox="1"/>
          <p:nvPr>
            <p:ph idx="24" type="subTitle"/>
          </p:nvPr>
        </p:nvSpPr>
        <p:spPr>
          <a:xfrm>
            <a:off x="4695907" y="3474700"/>
            <a:ext cx="3096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82" name="Google Shape;282;p23"/>
          <p:cNvSpPr txBox="1"/>
          <p:nvPr>
            <p:ph idx="25" type="subTitle"/>
          </p:nvPr>
        </p:nvSpPr>
        <p:spPr>
          <a:xfrm>
            <a:off x="4695907" y="3777850"/>
            <a:ext cx="3096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83" name="Google Shape;283;p23"/>
          <p:cNvSpPr txBox="1"/>
          <p:nvPr>
            <p:ph idx="26" type="subTitle"/>
          </p:nvPr>
        </p:nvSpPr>
        <p:spPr>
          <a:xfrm>
            <a:off x="4695907" y="3181775"/>
            <a:ext cx="309600" cy="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anken Grotesk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84" name="Google Shape;284;p23"/>
          <p:cNvSpPr txBox="1"/>
          <p:nvPr>
            <p:ph idx="27" type="title"/>
          </p:nvPr>
        </p:nvSpPr>
        <p:spPr>
          <a:xfrm>
            <a:off x="593775" y="707062"/>
            <a:ext cx="7196400" cy="6159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s 1 1">
  <p:cSld name="CUSTOM_7_1_1_1_1_1_1_1_1_1_1_1_1_1_1_1_1_6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/>
          <p:nvPr>
            <p:ph type="title"/>
          </p:nvPr>
        </p:nvSpPr>
        <p:spPr>
          <a:xfrm>
            <a:off x="2184250" y="1632575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87" name="Google Shape;287;p24"/>
          <p:cNvSpPr txBox="1"/>
          <p:nvPr>
            <p:ph idx="2" type="title"/>
          </p:nvPr>
        </p:nvSpPr>
        <p:spPr>
          <a:xfrm>
            <a:off x="3962263" y="1632575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88" name="Google Shape;288;p24"/>
          <p:cNvSpPr txBox="1"/>
          <p:nvPr>
            <p:ph idx="3" type="title"/>
          </p:nvPr>
        </p:nvSpPr>
        <p:spPr>
          <a:xfrm>
            <a:off x="406525" y="1632575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89" name="Google Shape;289;p24"/>
          <p:cNvSpPr txBox="1"/>
          <p:nvPr>
            <p:ph idx="4" type="title"/>
          </p:nvPr>
        </p:nvSpPr>
        <p:spPr>
          <a:xfrm>
            <a:off x="5729600" y="1632575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90" name="Google Shape;290;p24"/>
          <p:cNvSpPr txBox="1"/>
          <p:nvPr>
            <p:ph idx="5" type="title"/>
          </p:nvPr>
        </p:nvSpPr>
        <p:spPr>
          <a:xfrm>
            <a:off x="7518138" y="1632575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91" name="Google Shape;291;p24"/>
          <p:cNvSpPr txBox="1"/>
          <p:nvPr>
            <p:ph idx="6" type="title"/>
          </p:nvPr>
        </p:nvSpPr>
        <p:spPr>
          <a:xfrm>
            <a:off x="22475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92" name="Google Shape;292;p24"/>
          <p:cNvSpPr txBox="1"/>
          <p:nvPr>
            <p:ph idx="7" type="title"/>
          </p:nvPr>
        </p:nvSpPr>
        <p:spPr>
          <a:xfrm>
            <a:off x="200380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93" name="Google Shape;293;p24"/>
          <p:cNvSpPr txBox="1"/>
          <p:nvPr>
            <p:ph idx="8" type="title"/>
          </p:nvPr>
        </p:nvSpPr>
        <p:spPr>
          <a:xfrm>
            <a:off x="378050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94" name="Google Shape;294;p24"/>
          <p:cNvSpPr txBox="1"/>
          <p:nvPr>
            <p:ph idx="9" type="title"/>
          </p:nvPr>
        </p:nvSpPr>
        <p:spPr>
          <a:xfrm>
            <a:off x="555865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95" name="Google Shape;295;p24"/>
          <p:cNvSpPr txBox="1"/>
          <p:nvPr>
            <p:ph idx="13" type="title"/>
          </p:nvPr>
        </p:nvSpPr>
        <p:spPr>
          <a:xfrm>
            <a:off x="733645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96" name="Google Shape;296;p24"/>
          <p:cNvSpPr txBox="1"/>
          <p:nvPr>
            <p:ph idx="14" type="title"/>
          </p:nvPr>
        </p:nvSpPr>
        <p:spPr>
          <a:xfrm>
            <a:off x="7339963" y="25359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297" name="Google Shape;297;p24"/>
          <p:cNvSpPr txBox="1"/>
          <p:nvPr>
            <p:ph idx="15" type="title"/>
          </p:nvPr>
        </p:nvSpPr>
        <p:spPr>
          <a:xfrm>
            <a:off x="3780063" y="25359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298" name="Google Shape;298;p24"/>
          <p:cNvSpPr txBox="1"/>
          <p:nvPr>
            <p:ph idx="16" type="title"/>
          </p:nvPr>
        </p:nvSpPr>
        <p:spPr>
          <a:xfrm>
            <a:off x="5557163" y="25359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299" name="Google Shape;299;p24"/>
          <p:cNvSpPr txBox="1"/>
          <p:nvPr>
            <p:ph idx="17" type="title"/>
          </p:nvPr>
        </p:nvSpPr>
        <p:spPr>
          <a:xfrm>
            <a:off x="227650" y="25359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00" name="Google Shape;300;p24"/>
          <p:cNvSpPr txBox="1"/>
          <p:nvPr>
            <p:ph idx="18" type="title"/>
          </p:nvPr>
        </p:nvSpPr>
        <p:spPr>
          <a:xfrm>
            <a:off x="2004750" y="25359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01" name="Google Shape;301;p24"/>
          <p:cNvSpPr txBox="1"/>
          <p:nvPr>
            <p:ph idx="1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02" name="Google Shape;302;p24"/>
          <p:cNvSpPr txBox="1"/>
          <p:nvPr>
            <p:ph idx="19" type="body"/>
          </p:nvPr>
        </p:nvSpPr>
        <p:spPr>
          <a:xfrm>
            <a:off x="223881" y="44915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3" name="Google Shape;303;p24"/>
          <p:cNvSpPr txBox="1"/>
          <p:nvPr>
            <p:ph idx="20" type="body"/>
          </p:nvPr>
        </p:nvSpPr>
        <p:spPr>
          <a:xfrm>
            <a:off x="2004019" y="44915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4" name="Google Shape;304;p24"/>
          <p:cNvSpPr txBox="1"/>
          <p:nvPr>
            <p:ph idx="21" type="body"/>
          </p:nvPr>
        </p:nvSpPr>
        <p:spPr>
          <a:xfrm>
            <a:off x="3780063" y="44915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5" name="Google Shape;305;p24"/>
          <p:cNvSpPr txBox="1"/>
          <p:nvPr>
            <p:ph idx="22" type="body"/>
          </p:nvPr>
        </p:nvSpPr>
        <p:spPr>
          <a:xfrm>
            <a:off x="5557163" y="44915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6" name="Google Shape;306;p24"/>
          <p:cNvSpPr txBox="1"/>
          <p:nvPr>
            <p:ph idx="23" type="body"/>
          </p:nvPr>
        </p:nvSpPr>
        <p:spPr>
          <a:xfrm>
            <a:off x="7334263" y="44915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7" name="Google Shape;307;p24"/>
          <p:cNvSpPr txBox="1"/>
          <p:nvPr>
            <p:ph idx="24" type="body"/>
          </p:nvPr>
        </p:nvSpPr>
        <p:spPr>
          <a:xfrm>
            <a:off x="226606" y="38396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8" name="Google Shape;308;p24"/>
          <p:cNvSpPr txBox="1"/>
          <p:nvPr>
            <p:ph idx="25" type="body"/>
          </p:nvPr>
        </p:nvSpPr>
        <p:spPr>
          <a:xfrm>
            <a:off x="2006744" y="38396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9" name="Google Shape;309;p24"/>
          <p:cNvSpPr txBox="1"/>
          <p:nvPr>
            <p:ph idx="26" type="body"/>
          </p:nvPr>
        </p:nvSpPr>
        <p:spPr>
          <a:xfrm>
            <a:off x="3782788" y="38396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0" name="Google Shape;310;p24"/>
          <p:cNvSpPr txBox="1"/>
          <p:nvPr>
            <p:ph idx="27" type="body"/>
          </p:nvPr>
        </p:nvSpPr>
        <p:spPr>
          <a:xfrm>
            <a:off x="5559888" y="38396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1" name="Google Shape;311;p24"/>
          <p:cNvSpPr txBox="1"/>
          <p:nvPr>
            <p:ph idx="28" type="body"/>
          </p:nvPr>
        </p:nvSpPr>
        <p:spPr>
          <a:xfrm>
            <a:off x="7339713" y="3839688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2" name="Google Shape;312;p24"/>
          <p:cNvSpPr txBox="1"/>
          <p:nvPr>
            <p:ph idx="29" type="body"/>
          </p:nvPr>
        </p:nvSpPr>
        <p:spPr>
          <a:xfrm>
            <a:off x="223519" y="31878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3" name="Google Shape;313;p24"/>
          <p:cNvSpPr txBox="1"/>
          <p:nvPr>
            <p:ph idx="30" type="body"/>
          </p:nvPr>
        </p:nvSpPr>
        <p:spPr>
          <a:xfrm>
            <a:off x="2003656" y="31878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4" name="Google Shape;314;p24"/>
          <p:cNvSpPr txBox="1"/>
          <p:nvPr>
            <p:ph idx="31" type="body"/>
          </p:nvPr>
        </p:nvSpPr>
        <p:spPr>
          <a:xfrm>
            <a:off x="3779701" y="31878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5" name="Google Shape;315;p24"/>
          <p:cNvSpPr txBox="1"/>
          <p:nvPr>
            <p:ph idx="32" type="body"/>
          </p:nvPr>
        </p:nvSpPr>
        <p:spPr>
          <a:xfrm>
            <a:off x="5556800" y="31878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6" name="Google Shape;316;p24"/>
          <p:cNvSpPr txBox="1"/>
          <p:nvPr>
            <p:ph idx="33" type="body"/>
          </p:nvPr>
        </p:nvSpPr>
        <p:spPr>
          <a:xfrm>
            <a:off x="7336626" y="31878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s 2">
  <p:cSld name="CUSTOM_7_1_1_1_1_1_1_1_1_1_1_1_1_1_1_1_1_9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 txBox="1"/>
          <p:nvPr>
            <p:ph type="title"/>
          </p:nvPr>
        </p:nvSpPr>
        <p:spPr>
          <a:xfrm>
            <a:off x="2121700" y="637675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19" name="Google Shape;319;p25"/>
          <p:cNvSpPr txBox="1"/>
          <p:nvPr>
            <p:ph idx="2" type="title"/>
          </p:nvPr>
        </p:nvSpPr>
        <p:spPr>
          <a:xfrm>
            <a:off x="3899225" y="637675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0" name="Google Shape;320;p25"/>
          <p:cNvSpPr txBox="1"/>
          <p:nvPr>
            <p:ph idx="3" type="title"/>
          </p:nvPr>
        </p:nvSpPr>
        <p:spPr>
          <a:xfrm>
            <a:off x="5676475" y="637675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1" name="Google Shape;321;p25"/>
          <p:cNvSpPr txBox="1"/>
          <p:nvPr>
            <p:ph idx="4" type="title"/>
          </p:nvPr>
        </p:nvSpPr>
        <p:spPr>
          <a:xfrm>
            <a:off x="7453725" y="637675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2" name="Google Shape;322;p25"/>
          <p:cNvSpPr txBox="1"/>
          <p:nvPr>
            <p:ph idx="5" type="title"/>
          </p:nvPr>
        </p:nvSpPr>
        <p:spPr>
          <a:xfrm>
            <a:off x="341975" y="637675"/>
            <a:ext cx="3600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3" name="Google Shape;323;p25"/>
          <p:cNvSpPr txBox="1"/>
          <p:nvPr>
            <p:ph idx="6" type="title"/>
          </p:nvPr>
        </p:nvSpPr>
        <p:spPr>
          <a:xfrm>
            <a:off x="2184250" y="1183050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4" name="Google Shape;324;p25"/>
          <p:cNvSpPr txBox="1"/>
          <p:nvPr>
            <p:ph idx="7" type="title"/>
          </p:nvPr>
        </p:nvSpPr>
        <p:spPr>
          <a:xfrm>
            <a:off x="3962263" y="1183050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5" name="Google Shape;325;p25"/>
          <p:cNvSpPr txBox="1"/>
          <p:nvPr>
            <p:ph idx="8" type="title"/>
          </p:nvPr>
        </p:nvSpPr>
        <p:spPr>
          <a:xfrm>
            <a:off x="406525" y="1183050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6" name="Google Shape;326;p25"/>
          <p:cNvSpPr txBox="1"/>
          <p:nvPr>
            <p:ph idx="9" type="title"/>
          </p:nvPr>
        </p:nvSpPr>
        <p:spPr>
          <a:xfrm>
            <a:off x="5729600" y="1183050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7" name="Google Shape;327;p25"/>
          <p:cNvSpPr txBox="1"/>
          <p:nvPr>
            <p:ph idx="13" type="title"/>
          </p:nvPr>
        </p:nvSpPr>
        <p:spPr>
          <a:xfrm>
            <a:off x="7518138" y="1183050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28" name="Google Shape;328;p25"/>
          <p:cNvSpPr txBox="1"/>
          <p:nvPr>
            <p:ph idx="1" type="body"/>
          </p:nvPr>
        </p:nvSpPr>
        <p:spPr>
          <a:xfrm>
            <a:off x="223881" y="3318500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29" name="Google Shape;329;p25"/>
          <p:cNvSpPr txBox="1"/>
          <p:nvPr>
            <p:ph idx="14" type="body"/>
          </p:nvPr>
        </p:nvSpPr>
        <p:spPr>
          <a:xfrm>
            <a:off x="2004019" y="3316400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0" name="Google Shape;330;p25"/>
          <p:cNvSpPr txBox="1"/>
          <p:nvPr>
            <p:ph idx="15" type="body"/>
          </p:nvPr>
        </p:nvSpPr>
        <p:spPr>
          <a:xfrm>
            <a:off x="3781781" y="3317450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1" name="Google Shape;331;p25"/>
          <p:cNvSpPr txBox="1"/>
          <p:nvPr>
            <p:ph idx="16" type="body"/>
          </p:nvPr>
        </p:nvSpPr>
        <p:spPr>
          <a:xfrm>
            <a:off x="5559956" y="3315350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2" name="Google Shape;332;p25"/>
          <p:cNvSpPr txBox="1"/>
          <p:nvPr>
            <p:ph idx="17" type="body"/>
          </p:nvPr>
        </p:nvSpPr>
        <p:spPr>
          <a:xfrm>
            <a:off x="7341056" y="3315350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3" name="Google Shape;333;p25"/>
          <p:cNvSpPr txBox="1"/>
          <p:nvPr>
            <p:ph idx="18" type="body"/>
          </p:nvPr>
        </p:nvSpPr>
        <p:spPr>
          <a:xfrm>
            <a:off x="223881" y="4143425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4" name="Google Shape;334;p25"/>
          <p:cNvSpPr txBox="1"/>
          <p:nvPr>
            <p:ph idx="19" type="body"/>
          </p:nvPr>
        </p:nvSpPr>
        <p:spPr>
          <a:xfrm>
            <a:off x="2004019" y="4143425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5" name="Google Shape;335;p25"/>
          <p:cNvSpPr txBox="1"/>
          <p:nvPr>
            <p:ph idx="20" type="body"/>
          </p:nvPr>
        </p:nvSpPr>
        <p:spPr>
          <a:xfrm>
            <a:off x="3781781" y="4143425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6" name="Google Shape;336;p25"/>
          <p:cNvSpPr txBox="1"/>
          <p:nvPr>
            <p:ph idx="21" type="body"/>
          </p:nvPr>
        </p:nvSpPr>
        <p:spPr>
          <a:xfrm>
            <a:off x="5559956" y="4143425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7" name="Google Shape;337;p25"/>
          <p:cNvSpPr txBox="1"/>
          <p:nvPr>
            <p:ph idx="22" type="body"/>
          </p:nvPr>
        </p:nvSpPr>
        <p:spPr>
          <a:xfrm>
            <a:off x="7341056" y="4143425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8" name="Google Shape;338;p25"/>
          <p:cNvSpPr txBox="1"/>
          <p:nvPr>
            <p:ph idx="23" type="title"/>
          </p:nvPr>
        </p:nvSpPr>
        <p:spPr>
          <a:xfrm>
            <a:off x="3782413" y="1925063"/>
            <a:ext cx="1778700" cy="651900"/>
          </a:xfrm>
          <a:prstGeom prst="rect">
            <a:avLst/>
          </a:prstGeom>
        </p:spPr>
        <p:txBody>
          <a:bodyPr anchorCtr="0" anchor="t" bIns="54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39" name="Google Shape;339;p25"/>
          <p:cNvSpPr txBox="1"/>
          <p:nvPr>
            <p:ph idx="24" type="title"/>
          </p:nvPr>
        </p:nvSpPr>
        <p:spPr>
          <a:xfrm>
            <a:off x="2004613" y="1924013"/>
            <a:ext cx="1778700" cy="651900"/>
          </a:xfrm>
          <a:prstGeom prst="rect">
            <a:avLst/>
          </a:prstGeom>
        </p:spPr>
        <p:txBody>
          <a:bodyPr anchorCtr="0" anchor="t" bIns="54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40" name="Google Shape;340;p25"/>
          <p:cNvSpPr txBox="1"/>
          <p:nvPr>
            <p:ph idx="25" type="title"/>
          </p:nvPr>
        </p:nvSpPr>
        <p:spPr>
          <a:xfrm>
            <a:off x="227650" y="1926113"/>
            <a:ext cx="1778700" cy="651900"/>
          </a:xfrm>
          <a:prstGeom prst="rect">
            <a:avLst/>
          </a:prstGeom>
        </p:spPr>
        <p:txBody>
          <a:bodyPr anchorCtr="0" anchor="t" bIns="54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41" name="Google Shape;341;p25"/>
          <p:cNvSpPr txBox="1"/>
          <p:nvPr>
            <p:ph idx="26" type="title"/>
          </p:nvPr>
        </p:nvSpPr>
        <p:spPr>
          <a:xfrm>
            <a:off x="7340875" y="1922963"/>
            <a:ext cx="1778700" cy="651900"/>
          </a:xfrm>
          <a:prstGeom prst="rect">
            <a:avLst/>
          </a:prstGeom>
        </p:spPr>
        <p:txBody>
          <a:bodyPr anchorCtr="0" anchor="t" bIns="54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42" name="Google Shape;342;p25"/>
          <p:cNvSpPr txBox="1"/>
          <p:nvPr>
            <p:ph idx="27" type="title"/>
          </p:nvPr>
        </p:nvSpPr>
        <p:spPr>
          <a:xfrm>
            <a:off x="5559375" y="1922963"/>
            <a:ext cx="1778700" cy="651900"/>
          </a:xfrm>
          <a:prstGeom prst="rect">
            <a:avLst/>
          </a:prstGeom>
        </p:spPr>
        <p:txBody>
          <a:bodyPr anchorCtr="0" anchor="t" bIns="54000" lIns="108000" spcFirstLastPara="1" rIns="1080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anken Grotesk SemiBold"/>
              <a:buNone/>
              <a:defRPr sz="1000"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43" name="Google Shape;343;p25"/>
          <p:cNvSpPr txBox="1"/>
          <p:nvPr>
            <p:ph idx="28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44" name="Google Shape;344;p25"/>
          <p:cNvSpPr txBox="1"/>
          <p:nvPr>
            <p:ph idx="29" type="body"/>
          </p:nvPr>
        </p:nvSpPr>
        <p:spPr>
          <a:xfrm>
            <a:off x="223881" y="2490413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45" name="Google Shape;345;p25"/>
          <p:cNvSpPr txBox="1"/>
          <p:nvPr>
            <p:ph idx="30" type="body"/>
          </p:nvPr>
        </p:nvSpPr>
        <p:spPr>
          <a:xfrm>
            <a:off x="2004019" y="2488313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46" name="Google Shape;346;p25"/>
          <p:cNvSpPr txBox="1"/>
          <p:nvPr>
            <p:ph idx="31" type="body"/>
          </p:nvPr>
        </p:nvSpPr>
        <p:spPr>
          <a:xfrm>
            <a:off x="3781781" y="2489363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47" name="Google Shape;347;p25"/>
          <p:cNvSpPr txBox="1"/>
          <p:nvPr>
            <p:ph idx="32" type="body"/>
          </p:nvPr>
        </p:nvSpPr>
        <p:spPr>
          <a:xfrm>
            <a:off x="5559956" y="2487263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48" name="Google Shape;348;p25"/>
          <p:cNvSpPr txBox="1"/>
          <p:nvPr>
            <p:ph idx="33" type="body"/>
          </p:nvPr>
        </p:nvSpPr>
        <p:spPr>
          <a:xfrm>
            <a:off x="7341056" y="2487263"/>
            <a:ext cx="1778400" cy="651600"/>
          </a:xfrm>
          <a:prstGeom prst="rect">
            <a:avLst/>
          </a:prstGeom>
        </p:spPr>
        <p:txBody>
          <a:bodyPr anchorCtr="0" anchor="t" bIns="54000" lIns="108000" spcFirstLastPara="1" rIns="108000" wrap="square" tIns="540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 2">
  <p:cSld name="CUSTOM_7_1_1_1_1_1_1_1_1_1_1_1_1_1_1_1_1_8">
    <p:bg>
      <p:bgPr>
        <a:solidFill>
          <a:schemeClr val="dk2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"/>
          <p:cNvSpPr txBox="1"/>
          <p:nvPr>
            <p:ph idx="1" type="body"/>
          </p:nvPr>
        </p:nvSpPr>
        <p:spPr>
          <a:xfrm>
            <a:off x="6832625" y="4360925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51" name="Google Shape;351;p26"/>
          <p:cNvSpPr txBox="1"/>
          <p:nvPr>
            <p:ph idx="2" type="body"/>
          </p:nvPr>
        </p:nvSpPr>
        <p:spPr>
          <a:xfrm>
            <a:off x="4619575" y="4360925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52" name="Google Shape;352;p26"/>
          <p:cNvSpPr txBox="1"/>
          <p:nvPr>
            <p:ph idx="3" type="body"/>
          </p:nvPr>
        </p:nvSpPr>
        <p:spPr>
          <a:xfrm>
            <a:off x="2406525" y="4360925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53" name="Google Shape;353;p26"/>
          <p:cNvSpPr txBox="1"/>
          <p:nvPr>
            <p:ph idx="4" type="body"/>
          </p:nvPr>
        </p:nvSpPr>
        <p:spPr>
          <a:xfrm>
            <a:off x="193475" y="4360925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54" name="Google Shape;354;p26"/>
          <p:cNvSpPr txBox="1"/>
          <p:nvPr>
            <p:ph idx="5" type="body"/>
          </p:nvPr>
        </p:nvSpPr>
        <p:spPr>
          <a:xfrm>
            <a:off x="6831375" y="2557613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55" name="Google Shape;355;p26"/>
          <p:cNvSpPr txBox="1"/>
          <p:nvPr>
            <p:ph idx="6" type="body"/>
          </p:nvPr>
        </p:nvSpPr>
        <p:spPr>
          <a:xfrm>
            <a:off x="4618325" y="2557613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56" name="Google Shape;356;p26"/>
          <p:cNvSpPr txBox="1"/>
          <p:nvPr>
            <p:ph idx="7" type="body"/>
          </p:nvPr>
        </p:nvSpPr>
        <p:spPr>
          <a:xfrm>
            <a:off x="2405275" y="2557613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57" name="Google Shape;357;p26"/>
          <p:cNvSpPr txBox="1"/>
          <p:nvPr>
            <p:ph idx="8" type="body"/>
          </p:nvPr>
        </p:nvSpPr>
        <p:spPr>
          <a:xfrm>
            <a:off x="192225" y="2557613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58" name="Google Shape;358;p26"/>
          <p:cNvSpPr txBox="1"/>
          <p:nvPr>
            <p:ph type="title"/>
          </p:nvPr>
        </p:nvSpPr>
        <p:spPr>
          <a:xfrm>
            <a:off x="594025" y="539600"/>
            <a:ext cx="7196700" cy="57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9pPr>
          </a:lstStyle>
          <a:p/>
        </p:txBody>
      </p:sp>
      <p:sp>
        <p:nvSpPr>
          <p:cNvPr id="359" name="Google Shape;359;p26"/>
          <p:cNvSpPr txBox="1"/>
          <p:nvPr>
            <p:ph idx="9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60" name="Google Shape;360;p26"/>
          <p:cNvSpPr txBox="1"/>
          <p:nvPr>
            <p:ph idx="13" type="title"/>
          </p:nvPr>
        </p:nvSpPr>
        <p:spPr>
          <a:xfrm>
            <a:off x="6996850" y="136480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61" name="Google Shape;361;p26"/>
          <p:cNvSpPr txBox="1"/>
          <p:nvPr>
            <p:ph idx="14" type="title"/>
          </p:nvPr>
        </p:nvSpPr>
        <p:spPr>
          <a:xfrm>
            <a:off x="4783238" y="136480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62" name="Google Shape;362;p26"/>
          <p:cNvSpPr txBox="1"/>
          <p:nvPr>
            <p:ph idx="15" type="title"/>
          </p:nvPr>
        </p:nvSpPr>
        <p:spPr>
          <a:xfrm>
            <a:off x="2546913" y="136480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63" name="Google Shape;363;p26"/>
          <p:cNvSpPr txBox="1"/>
          <p:nvPr>
            <p:ph idx="16" type="title"/>
          </p:nvPr>
        </p:nvSpPr>
        <p:spPr>
          <a:xfrm>
            <a:off x="355638" y="1365769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64" name="Google Shape;364;p26"/>
          <p:cNvSpPr txBox="1"/>
          <p:nvPr>
            <p:ph idx="17" type="title"/>
          </p:nvPr>
        </p:nvSpPr>
        <p:spPr>
          <a:xfrm>
            <a:off x="7002200" y="316335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65" name="Google Shape;365;p26"/>
          <p:cNvSpPr txBox="1"/>
          <p:nvPr>
            <p:ph idx="18" type="title"/>
          </p:nvPr>
        </p:nvSpPr>
        <p:spPr>
          <a:xfrm>
            <a:off x="4788588" y="316335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66" name="Google Shape;366;p26"/>
          <p:cNvSpPr txBox="1"/>
          <p:nvPr>
            <p:ph idx="19" type="title"/>
          </p:nvPr>
        </p:nvSpPr>
        <p:spPr>
          <a:xfrm>
            <a:off x="2552263" y="316335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  <p:sp>
        <p:nvSpPr>
          <p:cNvPr id="367" name="Google Shape;367;p26"/>
          <p:cNvSpPr txBox="1"/>
          <p:nvPr>
            <p:ph idx="20" type="title"/>
          </p:nvPr>
        </p:nvSpPr>
        <p:spPr>
          <a:xfrm>
            <a:off x="360988" y="3164319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Hanken Grotesk Light"/>
              <a:buNone/>
              <a:defRPr sz="50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Font typeface="Hanken Grotesk Light"/>
              <a:buNone/>
              <a:defRPr sz="12000">
                <a:latin typeface="Hanken Grotesk Light"/>
                <a:ea typeface="Hanken Grotesk Light"/>
                <a:cs typeface="Hanken Grotesk Light"/>
                <a:sym typeface="Hanken Grotesk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and folder background 2 1">
  <p:cSld name="CUSTOM_1_1_1_1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70" name="Google Shape;370;p27"/>
          <p:cNvSpPr txBox="1"/>
          <p:nvPr>
            <p:ph idx="1" type="subTitle"/>
          </p:nvPr>
        </p:nvSpPr>
        <p:spPr>
          <a:xfrm>
            <a:off x="131460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71" name="Google Shape;371;p27"/>
          <p:cNvSpPr txBox="1"/>
          <p:nvPr>
            <p:ph idx="2" type="subTitle"/>
          </p:nvPr>
        </p:nvSpPr>
        <p:spPr>
          <a:xfrm>
            <a:off x="2783538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72" name="Google Shape;372;p27"/>
          <p:cNvSpPr txBox="1"/>
          <p:nvPr>
            <p:ph idx="3" type="subTitle"/>
          </p:nvPr>
        </p:nvSpPr>
        <p:spPr>
          <a:xfrm>
            <a:off x="4228850" y="131800"/>
            <a:ext cx="14400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73" name="Google Shape;373;p27"/>
          <p:cNvSpPr txBox="1"/>
          <p:nvPr>
            <p:ph type="title"/>
          </p:nvPr>
        </p:nvSpPr>
        <p:spPr>
          <a:xfrm>
            <a:off x="5723951" y="131799"/>
            <a:ext cx="1440300" cy="36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Hanken Grotesk"/>
              <a:buNone/>
              <a:defRPr sz="12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74" name="Google Shape;374;p27"/>
          <p:cNvSpPr txBox="1"/>
          <p:nvPr>
            <p:ph idx="4" type="subTitle"/>
          </p:nvPr>
        </p:nvSpPr>
        <p:spPr>
          <a:xfrm>
            <a:off x="1759000" y="3017700"/>
            <a:ext cx="2336400" cy="374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27"/>
          <p:cNvSpPr txBox="1"/>
          <p:nvPr>
            <p:ph idx="5" type="subTitle"/>
          </p:nvPr>
        </p:nvSpPr>
        <p:spPr>
          <a:xfrm>
            <a:off x="1758250" y="1663775"/>
            <a:ext cx="2336400" cy="374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27"/>
          <p:cNvSpPr txBox="1"/>
          <p:nvPr>
            <p:ph idx="6" type="subTitle"/>
          </p:nvPr>
        </p:nvSpPr>
        <p:spPr>
          <a:xfrm>
            <a:off x="1758250" y="2340600"/>
            <a:ext cx="2336400" cy="374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27"/>
          <p:cNvSpPr txBox="1"/>
          <p:nvPr>
            <p:ph idx="7" type="subTitle"/>
          </p:nvPr>
        </p:nvSpPr>
        <p:spPr>
          <a:xfrm>
            <a:off x="1758250" y="3694800"/>
            <a:ext cx="2336400" cy="374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27"/>
          <p:cNvSpPr txBox="1"/>
          <p:nvPr>
            <p:ph idx="8" type="subTitle"/>
          </p:nvPr>
        </p:nvSpPr>
        <p:spPr>
          <a:xfrm>
            <a:off x="1758250" y="4367075"/>
            <a:ext cx="2336400" cy="374400"/>
          </a:xfrm>
          <a:prstGeom prst="rect">
            <a:avLst/>
          </a:prstGeom>
        </p:spPr>
        <p:txBody>
          <a:bodyPr anchorCtr="0" anchor="t" bIns="0" lIns="91425" spcFirstLastPara="1" rIns="0" wrap="square" tIns="3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 Light"/>
              <a:buNone/>
              <a:defRPr sz="2200">
                <a:latin typeface="Hanken Grotesk Light"/>
                <a:ea typeface="Hanken Grotesk Light"/>
                <a:cs typeface="Hanken Grotesk Light"/>
                <a:sym typeface="Hanken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27"/>
          <p:cNvSpPr txBox="1"/>
          <p:nvPr>
            <p:ph idx="9" type="subTitle"/>
          </p:nvPr>
        </p:nvSpPr>
        <p:spPr>
          <a:xfrm>
            <a:off x="228148" y="3019975"/>
            <a:ext cx="810000" cy="374400"/>
          </a:xfrm>
          <a:prstGeom prst="rect">
            <a:avLst/>
          </a:prstGeom>
        </p:spPr>
        <p:txBody>
          <a:bodyPr anchorCtr="0" anchor="t" bIns="10800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380" name="Google Shape;380;p27"/>
          <p:cNvSpPr txBox="1"/>
          <p:nvPr>
            <p:ph idx="13" type="subTitle"/>
          </p:nvPr>
        </p:nvSpPr>
        <p:spPr>
          <a:xfrm>
            <a:off x="228148" y="1666050"/>
            <a:ext cx="810000" cy="374400"/>
          </a:xfrm>
          <a:prstGeom prst="rect">
            <a:avLst/>
          </a:prstGeom>
        </p:spPr>
        <p:txBody>
          <a:bodyPr anchorCtr="0" anchor="t" bIns="10800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381" name="Google Shape;381;p27"/>
          <p:cNvSpPr txBox="1"/>
          <p:nvPr>
            <p:ph idx="14" type="subTitle"/>
          </p:nvPr>
        </p:nvSpPr>
        <p:spPr>
          <a:xfrm>
            <a:off x="228148" y="2342875"/>
            <a:ext cx="810000" cy="374400"/>
          </a:xfrm>
          <a:prstGeom prst="rect">
            <a:avLst/>
          </a:prstGeom>
        </p:spPr>
        <p:txBody>
          <a:bodyPr anchorCtr="0" anchor="t" bIns="10800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382" name="Google Shape;382;p27"/>
          <p:cNvSpPr txBox="1"/>
          <p:nvPr>
            <p:ph idx="15" type="subTitle"/>
          </p:nvPr>
        </p:nvSpPr>
        <p:spPr>
          <a:xfrm>
            <a:off x="228148" y="3697075"/>
            <a:ext cx="810000" cy="374400"/>
          </a:xfrm>
          <a:prstGeom prst="rect">
            <a:avLst/>
          </a:prstGeom>
        </p:spPr>
        <p:txBody>
          <a:bodyPr anchorCtr="0" anchor="t" bIns="10800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383" name="Google Shape;383;p27"/>
          <p:cNvSpPr txBox="1"/>
          <p:nvPr>
            <p:ph idx="16" type="subTitle"/>
          </p:nvPr>
        </p:nvSpPr>
        <p:spPr>
          <a:xfrm>
            <a:off x="228148" y="4369350"/>
            <a:ext cx="810000" cy="374400"/>
          </a:xfrm>
          <a:prstGeom prst="rect">
            <a:avLst/>
          </a:prstGeom>
        </p:spPr>
        <p:txBody>
          <a:bodyPr anchorCtr="0" anchor="t" bIns="108000" lIns="0" spcFirstLastPara="1" rIns="0" wrap="square" tIns="72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Hanken Grotesk"/>
              <a:buNone/>
              <a:defRPr/>
            </a:lvl9pPr>
          </a:lstStyle>
          <a:p/>
        </p:txBody>
      </p:sp>
      <p:sp>
        <p:nvSpPr>
          <p:cNvPr id="384" name="Google Shape;384;p27"/>
          <p:cNvSpPr txBox="1"/>
          <p:nvPr>
            <p:ph idx="17" type="title"/>
          </p:nvPr>
        </p:nvSpPr>
        <p:spPr>
          <a:xfrm>
            <a:off x="596525" y="753331"/>
            <a:ext cx="7062000" cy="91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5" name="Google Shape;385;p27"/>
          <p:cNvSpPr txBox="1"/>
          <p:nvPr>
            <p:ph idx="18" type="body"/>
          </p:nvPr>
        </p:nvSpPr>
        <p:spPr>
          <a:xfrm>
            <a:off x="4571300" y="4367075"/>
            <a:ext cx="4345200" cy="374400"/>
          </a:xfrm>
          <a:prstGeom prst="rect">
            <a:avLst/>
          </a:prstGeom>
        </p:spPr>
        <p:txBody>
          <a:bodyPr anchorCtr="0" anchor="t" bIns="108000" lIns="91425" spcFirstLastPara="1" rIns="91425" wrap="square" tIns="72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6" name="Google Shape;386;p27"/>
          <p:cNvSpPr txBox="1"/>
          <p:nvPr>
            <p:ph idx="19" type="body"/>
          </p:nvPr>
        </p:nvSpPr>
        <p:spPr>
          <a:xfrm>
            <a:off x="4571300" y="3694800"/>
            <a:ext cx="4345200" cy="374400"/>
          </a:xfrm>
          <a:prstGeom prst="rect">
            <a:avLst/>
          </a:prstGeom>
        </p:spPr>
        <p:txBody>
          <a:bodyPr anchorCtr="0" anchor="t" bIns="108000" lIns="91425" spcFirstLastPara="1" rIns="91425" wrap="square" tIns="72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7" name="Google Shape;387;p27"/>
          <p:cNvSpPr txBox="1"/>
          <p:nvPr>
            <p:ph idx="20" type="body"/>
          </p:nvPr>
        </p:nvSpPr>
        <p:spPr>
          <a:xfrm>
            <a:off x="4571300" y="3017700"/>
            <a:ext cx="4345200" cy="374400"/>
          </a:xfrm>
          <a:prstGeom prst="rect">
            <a:avLst/>
          </a:prstGeom>
        </p:spPr>
        <p:txBody>
          <a:bodyPr anchorCtr="0" anchor="t" bIns="108000" lIns="91425" spcFirstLastPara="1" rIns="91425" wrap="square" tIns="72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8" name="Google Shape;388;p27"/>
          <p:cNvSpPr txBox="1"/>
          <p:nvPr>
            <p:ph idx="21" type="body"/>
          </p:nvPr>
        </p:nvSpPr>
        <p:spPr>
          <a:xfrm>
            <a:off x="4571300" y="2340600"/>
            <a:ext cx="4345200" cy="374400"/>
          </a:xfrm>
          <a:prstGeom prst="rect">
            <a:avLst/>
          </a:prstGeom>
        </p:spPr>
        <p:txBody>
          <a:bodyPr anchorCtr="0" anchor="t" bIns="108000" lIns="91425" spcFirstLastPara="1" rIns="91425" wrap="square" tIns="72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9" name="Google Shape;389;p27"/>
          <p:cNvSpPr txBox="1"/>
          <p:nvPr>
            <p:ph idx="22" type="body"/>
          </p:nvPr>
        </p:nvSpPr>
        <p:spPr>
          <a:xfrm>
            <a:off x="4571300" y="1663775"/>
            <a:ext cx="4345200" cy="374400"/>
          </a:xfrm>
          <a:prstGeom prst="rect">
            <a:avLst/>
          </a:prstGeom>
        </p:spPr>
        <p:txBody>
          <a:bodyPr anchorCtr="0" anchor="t" bIns="108000" lIns="91425" spcFirstLastPara="1" rIns="91425" wrap="square" tIns="720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er">
  <p:cSld name="CUSTOM_3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92" name="Google Shape;392;p28"/>
          <p:cNvSpPr txBox="1"/>
          <p:nvPr>
            <p:ph type="title"/>
          </p:nvPr>
        </p:nvSpPr>
        <p:spPr>
          <a:xfrm>
            <a:off x="593175" y="486000"/>
            <a:ext cx="7916400" cy="274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Neuton Light"/>
              <a:buNone/>
              <a:defRPr sz="8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9pPr>
          </a:lstStyle>
          <a:p/>
        </p:txBody>
      </p:sp>
      <p:sp>
        <p:nvSpPr>
          <p:cNvPr id="393" name="Google Shape;393;p28"/>
          <p:cNvSpPr txBox="1"/>
          <p:nvPr>
            <p:ph idx="1" type="body"/>
          </p:nvPr>
        </p:nvSpPr>
        <p:spPr>
          <a:xfrm>
            <a:off x="575438" y="4387200"/>
            <a:ext cx="2919600" cy="6480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/>
        </p:txBody>
      </p:sp>
      <p:sp>
        <p:nvSpPr>
          <p:cNvPr id="394" name="Google Shape;394;p28"/>
          <p:cNvSpPr txBox="1"/>
          <p:nvPr>
            <p:ph idx="2" type="subTitle"/>
          </p:nvPr>
        </p:nvSpPr>
        <p:spPr>
          <a:xfrm>
            <a:off x="1284638" y="214800"/>
            <a:ext cx="1501200" cy="1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28"/>
          <p:cNvSpPr txBox="1"/>
          <p:nvPr>
            <p:ph idx="3" type="subTitle"/>
          </p:nvPr>
        </p:nvSpPr>
        <p:spPr>
          <a:xfrm>
            <a:off x="5539500" y="4387200"/>
            <a:ext cx="3002400" cy="6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er 1">
  <p:cSld name="CUSTOM_3_1">
    <p:bg>
      <p:bgPr>
        <a:solidFill>
          <a:schemeClr val="dk2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"/>
          <p:cNvSpPr/>
          <p:nvPr/>
        </p:nvSpPr>
        <p:spPr>
          <a:xfrm>
            <a:off x="-2450" y="486600"/>
            <a:ext cx="9144000" cy="46569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98" name="Google Shape;398;p29"/>
          <p:cNvSpPr txBox="1"/>
          <p:nvPr>
            <p:ph type="title"/>
          </p:nvPr>
        </p:nvSpPr>
        <p:spPr>
          <a:xfrm>
            <a:off x="593175" y="486000"/>
            <a:ext cx="7916400" cy="274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Neuton Light"/>
              <a:buNone/>
              <a:defRPr sz="8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Font typeface="Neuton Light"/>
              <a:buNone/>
              <a:defRPr sz="5000"/>
            </a:lvl9pPr>
          </a:lstStyle>
          <a:p/>
        </p:txBody>
      </p:sp>
      <p:sp>
        <p:nvSpPr>
          <p:cNvPr id="399" name="Google Shape;399;p29"/>
          <p:cNvSpPr txBox="1"/>
          <p:nvPr>
            <p:ph idx="1" type="body"/>
          </p:nvPr>
        </p:nvSpPr>
        <p:spPr>
          <a:xfrm>
            <a:off x="575438" y="4387200"/>
            <a:ext cx="2919600" cy="6480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anken Grotesk"/>
              <a:buChar char="■"/>
              <a:defRPr/>
            </a:lvl9pPr>
          </a:lstStyle>
          <a:p/>
        </p:txBody>
      </p:sp>
      <p:sp>
        <p:nvSpPr>
          <p:cNvPr id="400" name="Google Shape;400;p29"/>
          <p:cNvSpPr txBox="1"/>
          <p:nvPr>
            <p:ph idx="2" type="subTitle"/>
          </p:nvPr>
        </p:nvSpPr>
        <p:spPr>
          <a:xfrm>
            <a:off x="5539500" y="4387200"/>
            <a:ext cx="3002400" cy="6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29"/>
          <p:cNvSpPr txBox="1"/>
          <p:nvPr>
            <p:ph idx="3" type="subTitle"/>
          </p:nvPr>
        </p:nvSpPr>
        <p:spPr>
          <a:xfrm>
            <a:off x="1284638" y="214800"/>
            <a:ext cx="1501200" cy="1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3 1">
  <p:cSld name="Text Slide 3_1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>
              <a:buNone/>
              <a:defRPr b="1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buNone/>
              <a:defRPr b="1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buNone/>
              <a:defRPr b="1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buNone/>
              <a:defRPr b="1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buNone/>
              <a:defRPr b="1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buNone/>
              <a:defRPr b="1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buNone/>
              <a:defRPr b="1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buNone/>
              <a:defRPr b="1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buNone/>
              <a:defRPr b="1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pp.bridgedrivers.com/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app.bridgedrivers.com/" TargetMode="External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app.bridgedrivers.com/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community.bridgeapp.com/hc/en-us/articles/360044674994-How-do-I-add-career-drivers-on-the-Career-Vision-page-as-an-employee" TargetMode="External"/><Relationship Id="rId4" Type="http://schemas.openxmlformats.org/officeDocument/2006/relationships/hyperlink" Target="https://community.bridgeapp.com/hc/en-us/articles/48031896059027-Career-Development-Plans-in-Bridge-A-Guide-for-Employees" TargetMode="External"/><Relationship Id="rId5" Type="http://schemas.openxmlformats.org/officeDocument/2006/relationships/hyperlink" Target="https://community.bridgeapp.com/hc/en-us/articles/50100916597011-Visualize-Your-Career-Path-With-Skills-and-Proficiency-Levels-in-Bridge-A-Learner-s-Guide" TargetMode="External"/><Relationship Id="rId6" Type="http://schemas.openxmlformats.org/officeDocument/2006/relationships/hyperlink" Target="https://community.bridgeapp.com/hc/en-us/articles/360045182293-How-do-I-request-feedback-as-an-employee" TargetMode="External"/><Relationship Id="rId7" Type="http://schemas.openxmlformats.org/officeDocument/2006/relationships/hyperlink" Target="https://community.bridgeapp.com/hc/en-us/articles/360044675114-How-do-I-use-the-My-Learning-page-as-an-employee" TargetMode="External"/><Relationship Id="rId8" Type="http://schemas.openxmlformats.org/officeDocument/2006/relationships/hyperlink" Target="https://community.bridgeapp.com/hc/en-us/articles/32210467834003-How-do-I-manage-my-Bridge-profil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"/>
          <p:cNvSpPr txBox="1"/>
          <p:nvPr>
            <p:ph idx="4294967295" type="title"/>
          </p:nvPr>
        </p:nvSpPr>
        <p:spPr>
          <a:xfrm>
            <a:off x="597900" y="503675"/>
            <a:ext cx="67749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>
                <a:latin typeface="Work Sans"/>
                <a:ea typeface="Work Sans"/>
                <a:cs typeface="Work Sans"/>
                <a:sym typeface="Work Sans"/>
              </a:rPr>
              <a:t>Rollout Resource for Bridge: </a:t>
            </a:r>
            <a:endParaRPr b="1" sz="36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>
                <a:latin typeface="Work Sans"/>
                <a:ea typeface="Work Sans"/>
                <a:cs typeface="Work Sans"/>
                <a:sym typeface="Work Sans"/>
              </a:rPr>
              <a:t>Kick-Off Deck</a:t>
            </a:r>
            <a:endParaRPr b="1" sz="3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0" name="Google Shape;410;p31"/>
          <p:cNvSpPr txBox="1"/>
          <p:nvPr/>
        </p:nvSpPr>
        <p:spPr>
          <a:xfrm>
            <a:off x="977700" y="2233500"/>
            <a:ext cx="7188600" cy="18240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Note to our customers: These slides are a starting point for you. Please feel free to modify anything that isn’t relevant to your organization, including your specific pain points, initiatives, or language, to make it uniquely yours. </a:t>
            </a:r>
            <a:endParaRPr i="1" sz="2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0"/>
          <p:cNvSpPr txBox="1"/>
          <p:nvPr>
            <p:ph type="title"/>
          </p:nvPr>
        </p:nvSpPr>
        <p:spPr>
          <a:xfrm>
            <a:off x="457200" y="318625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Centralize Training &amp; Compliance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253575" y="4530775"/>
            <a:ext cx="3577500" cy="544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GOAL: 100% completion by [</a:t>
            </a:r>
            <a:r>
              <a:rPr b="1" lang="en"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DATE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]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1" name="Google Shape;491;p40"/>
          <p:cNvSpPr txBox="1"/>
          <p:nvPr>
            <p:ph idx="1" type="body"/>
          </p:nvPr>
        </p:nvSpPr>
        <p:spPr>
          <a:xfrm>
            <a:off x="457200" y="1542988"/>
            <a:ext cx="3776100" cy="23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Mandatory training:</a:t>
            </a:r>
            <a:r>
              <a:rPr lang="en" sz="15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The hub for all role-essential certifications.</a:t>
            </a:r>
            <a:endParaRPr sz="15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Regulatory compliance:</a:t>
            </a:r>
            <a:r>
              <a:rPr lang="en" sz="15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Meet state-specific requirements.</a:t>
            </a:r>
            <a:endParaRPr sz="15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Operational readiness</a:t>
            </a:r>
            <a:r>
              <a:rPr lang="en" sz="15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 Ensure our team has the requirements needed to succeed. </a:t>
            </a:r>
            <a:endParaRPr sz="15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92" name="Google Shape;492;p40" title="Learning Library - Required Courses Compliance_Stylized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700" y="1361638"/>
            <a:ext cx="4605901" cy="2662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1"/>
          <p:cNvSpPr txBox="1"/>
          <p:nvPr>
            <p:ph type="title"/>
          </p:nvPr>
        </p:nvSpPr>
        <p:spPr>
          <a:xfrm>
            <a:off x="389450" y="389425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Identify Skills/Organizational Strengths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7" name="Google Shape;497;p41"/>
          <p:cNvSpPr/>
          <p:nvPr/>
        </p:nvSpPr>
        <p:spPr>
          <a:xfrm>
            <a:off x="253575" y="4530775"/>
            <a:ext cx="3577500" cy="544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GOAL: 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Every team by [</a:t>
            </a:r>
            <a:r>
              <a:rPr b="1" lang="en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DATE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]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8" name="Google Shape;498;p41"/>
          <p:cNvSpPr txBox="1"/>
          <p:nvPr>
            <p:ph idx="1" type="body"/>
          </p:nvPr>
        </p:nvSpPr>
        <p:spPr>
          <a:xfrm>
            <a:off x="389449" y="1367625"/>
            <a:ext cx="3117000" cy="25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Identify:</a:t>
            </a: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Surface strengths and growth opportunities in real time.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Analyze:</a:t>
            </a: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Leverage data to drive talent development.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Support managers</a:t>
            </a: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Provide information to help coach/support.</a:t>
            </a:r>
            <a:r>
              <a:rPr lang="en" sz="15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5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99" name="Google Shape;499;p41" title="Skills Feedb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6524" y="1367650"/>
            <a:ext cx="5413350" cy="250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2"/>
          <p:cNvSpPr txBox="1"/>
          <p:nvPr>
            <p:ph type="title"/>
          </p:nvPr>
        </p:nvSpPr>
        <p:spPr>
          <a:xfrm>
            <a:off x="457200" y="169200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Drive Employee-Led Development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4" name="Google Shape;504;p42"/>
          <p:cNvSpPr txBox="1"/>
          <p:nvPr>
            <p:ph idx="1" type="body"/>
          </p:nvPr>
        </p:nvSpPr>
        <p:spPr>
          <a:xfrm>
            <a:off x="457200" y="1718375"/>
            <a:ext cx="3577500" cy="19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Each employee can build a development plan and focus on three core skills. Bridge will also recommend learning to build knowledge. </a:t>
            </a:r>
            <a:endParaRPr b="1" sz="2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5" name="Google Shape;505;p42"/>
          <p:cNvSpPr/>
          <p:nvPr/>
        </p:nvSpPr>
        <p:spPr>
          <a:xfrm>
            <a:off x="253575" y="4530775"/>
            <a:ext cx="3577500" cy="544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GOAL: Development plans are built by [</a:t>
            </a:r>
            <a:r>
              <a:rPr b="1" lang="en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DATE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]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06" name="Google Shape;506;p42" title="Development Pla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200" y="1085488"/>
            <a:ext cx="4643700" cy="3215100"/>
          </a:xfrm>
          <a:prstGeom prst="roundRect">
            <a:avLst>
              <a:gd fmla="val 4153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3"/>
          <p:cNvSpPr txBox="1"/>
          <p:nvPr>
            <p:ph type="title"/>
          </p:nvPr>
        </p:nvSpPr>
        <p:spPr>
          <a:xfrm>
            <a:off x="457200" y="357975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Discover What Drives Employees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1" name="Google Shape;511;p43"/>
          <p:cNvSpPr txBox="1"/>
          <p:nvPr>
            <p:ph idx="1" type="body"/>
          </p:nvPr>
        </p:nvSpPr>
        <p:spPr>
          <a:xfrm>
            <a:off x="457200" y="1391400"/>
            <a:ext cx="3653400" cy="23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Bridge’s Career Vision tools help employees discover their unique motivations. They can complete the </a:t>
            </a:r>
            <a:r>
              <a:rPr lang="en" sz="19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Bridge Drivers</a:t>
            </a:r>
            <a:r>
              <a:rPr lang="en" sz="19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exercise with their managers, and add a personal vision statement and daily activities.</a:t>
            </a:r>
            <a:endParaRPr sz="19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2" name="Google Shape;512;p43"/>
          <p:cNvSpPr/>
          <p:nvPr/>
        </p:nvSpPr>
        <p:spPr>
          <a:xfrm>
            <a:off x="253575" y="4409900"/>
            <a:ext cx="3577500" cy="665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GOAL: 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All employees complete Career Vision by [</a:t>
            </a:r>
            <a:r>
              <a:rPr b="1" lang="en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DATE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]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13" name="Google Shape;513;p43" title="Career Visi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3000" y="1497000"/>
            <a:ext cx="4728600" cy="2149500"/>
          </a:xfrm>
          <a:prstGeom prst="roundRect">
            <a:avLst>
              <a:gd fmla="val 7465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4"/>
          <p:cNvSpPr txBox="1"/>
          <p:nvPr>
            <p:ph type="title"/>
          </p:nvPr>
        </p:nvSpPr>
        <p:spPr>
          <a:xfrm>
            <a:off x="457200" y="457200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Build a Mentorship Culture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8" name="Google Shape;518;p44"/>
          <p:cNvSpPr txBox="1"/>
          <p:nvPr>
            <p:ph idx="1" type="body"/>
          </p:nvPr>
        </p:nvSpPr>
        <p:spPr>
          <a:xfrm>
            <a:off x="457200" y="1594575"/>
            <a:ext cx="3634500" cy="18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Bridge facilitates peer-to-peer growth. We can launch mentorship communities that connect our internal experts with those who want to grow</a:t>
            </a:r>
            <a:r>
              <a:rPr lang="en" sz="19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19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9" name="Google Shape;519;p44"/>
          <p:cNvSpPr/>
          <p:nvPr/>
        </p:nvSpPr>
        <p:spPr>
          <a:xfrm>
            <a:off x="253575" y="4409900"/>
            <a:ext cx="3577500" cy="665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GOAL: Every employee has completed their skills profile by [</a:t>
            </a:r>
            <a:r>
              <a:rPr b="1" lang="en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DATE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]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 and indicated whether they can mentor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20" name="Google Shape;520;p44" title="Skills Community (Career Pathing) Future Roles Tab_Stylized-Highligh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325" y="740375"/>
            <a:ext cx="3425352" cy="421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5"/>
          <p:cNvSpPr txBox="1"/>
          <p:nvPr>
            <p:ph type="title"/>
          </p:nvPr>
        </p:nvSpPr>
        <p:spPr>
          <a:xfrm>
            <a:off x="457200" y="381575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Keep Our Best People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5" name="Google Shape;525;p45"/>
          <p:cNvSpPr txBox="1"/>
          <p:nvPr>
            <p:ph idx="1" type="body"/>
          </p:nvPr>
        </p:nvSpPr>
        <p:spPr>
          <a:xfrm>
            <a:off x="457200" y="1539525"/>
            <a:ext cx="3236100" cy="184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Bridge will help us identify skills strengths and improvement areas across all departments. </a:t>
            </a:r>
            <a:endParaRPr b="1" sz="2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6" name="Google Shape;526;p45"/>
          <p:cNvSpPr/>
          <p:nvPr/>
        </p:nvSpPr>
        <p:spPr>
          <a:xfrm>
            <a:off x="253575" y="4409900"/>
            <a:ext cx="3577500" cy="665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GOAL: Every manager reviews skills feedback by [</a:t>
            </a:r>
            <a:r>
              <a:rPr b="1" lang="en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DATE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]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 with their department leader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27" name="Google Shape;527;p45" title="Skills Master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7550" y="921825"/>
            <a:ext cx="4439173" cy="36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6"/>
          <p:cNvSpPr/>
          <p:nvPr/>
        </p:nvSpPr>
        <p:spPr>
          <a:xfrm rot="5400000">
            <a:off x="398230" y="2941418"/>
            <a:ext cx="1710900" cy="2120400"/>
          </a:xfrm>
          <a:prstGeom prst="roundRect">
            <a:avLst>
              <a:gd fmla="val 592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33" name="Google Shape;533;p46"/>
          <p:cNvSpPr/>
          <p:nvPr/>
        </p:nvSpPr>
        <p:spPr>
          <a:xfrm rot="5400000">
            <a:off x="2611281" y="2941418"/>
            <a:ext cx="1710900" cy="2120400"/>
          </a:xfrm>
          <a:prstGeom prst="roundRect">
            <a:avLst>
              <a:gd fmla="val 592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34" name="Google Shape;534;p46"/>
          <p:cNvSpPr/>
          <p:nvPr/>
        </p:nvSpPr>
        <p:spPr>
          <a:xfrm rot="5400000">
            <a:off x="4824331" y="2941418"/>
            <a:ext cx="1710900" cy="2120400"/>
          </a:xfrm>
          <a:prstGeom prst="roundRect">
            <a:avLst>
              <a:gd fmla="val 592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35" name="Google Shape;535;p46"/>
          <p:cNvSpPr/>
          <p:nvPr/>
        </p:nvSpPr>
        <p:spPr>
          <a:xfrm rot="5400000">
            <a:off x="7037382" y="2941418"/>
            <a:ext cx="1710900" cy="2120400"/>
          </a:xfrm>
          <a:prstGeom prst="roundRect">
            <a:avLst>
              <a:gd fmla="val 592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36" name="Google Shape;536;p46"/>
          <p:cNvSpPr/>
          <p:nvPr/>
        </p:nvSpPr>
        <p:spPr>
          <a:xfrm>
            <a:off x="355644" y="3934888"/>
            <a:ext cx="1794000" cy="311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37" name="Google Shape;537;p46"/>
          <p:cNvSpPr/>
          <p:nvPr/>
        </p:nvSpPr>
        <p:spPr>
          <a:xfrm>
            <a:off x="2568694" y="3934888"/>
            <a:ext cx="1794000" cy="311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38" name="Google Shape;538;p46"/>
          <p:cNvSpPr/>
          <p:nvPr/>
        </p:nvSpPr>
        <p:spPr>
          <a:xfrm>
            <a:off x="4781745" y="3934888"/>
            <a:ext cx="1794000" cy="311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39" name="Google Shape;539;p46"/>
          <p:cNvSpPr/>
          <p:nvPr/>
        </p:nvSpPr>
        <p:spPr>
          <a:xfrm>
            <a:off x="6994795" y="3934888"/>
            <a:ext cx="1794000" cy="311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40" name="Google Shape;540;p46"/>
          <p:cNvSpPr txBox="1"/>
          <p:nvPr>
            <p:ph idx="4294967295" type="subTitle"/>
          </p:nvPr>
        </p:nvSpPr>
        <p:spPr>
          <a:xfrm>
            <a:off x="361000" y="3934900"/>
            <a:ext cx="1794000" cy="311400"/>
          </a:xfrm>
          <a:prstGeom prst="rect">
            <a:avLst/>
          </a:prstGeom>
        </p:spPr>
        <p:txBody>
          <a:bodyPr anchorCtr="0" anchor="ctr" bIns="0" lIns="180000" spcFirstLastPara="1" rIns="180000" wrap="square" tIns="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3"/>
              <a:buFont typeface="Arial"/>
              <a:buNone/>
            </a:pPr>
            <a:r>
              <a:rPr lang="en" sz="995">
                <a:latin typeface="Work Sans"/>
                <a:ea typeface="Work Sans"/>
                <a:cs typeface="Work Sans"/>
                <a:sym typeface="Work Sans"/>
              </a:rPr>
              <a:t>Compliance training completion rates</a:t>
            </a:r>
            <a:endParaRPr sz="995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1" name="Google Shape;541;p46"/>
          <p:cNvSpPr txBox="1"/>
          <p:nvPr>
            <p:ph idx="4294967295" type="subTitle"/>
          </p:nvPr>
        </p:nvSpPr>
        <p:spPr>
          <a:xfrm>
            <a:off x="2570750" y="3932850"/>
            <a:ext cx="1794000" cy="311400"/>
          </a:xfrm>
          <a:prstGeom prst="rect">
            <a:avLst/>
          </a:prstGeom>
        </p:spPr>
        <p:txBody>
          <a:bodyPr anchorCtr="0" anchor="ctr" bIns="0" lIns="180000" spcFirstLastPara="1" rIns="180000" wrap="square" tIns="0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latin typeface="Work Sans Medium"/>
                <a:ea typeface="Work Sans Medium"/>
                <a:cs typeface="Work Sans Medium"/>
                <a:sym typeface="Work Sans Medium"/>
              </a:rPr>
              <a:t>Internal mobility</a:t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542" name="Google Shape;542;p46"/>
          <p:cNvSpPr txBox="1"/>
          <p:nvPr>
            <p:ph idx="3" type="body"/>
          </p:nvPr>
        </p:nvSpPr>
        <p:spPr>
          <a:xfrm>
            <a:off x="4785050" y="3934900"/>
            <a:ext cx="1794000" cy="311400"/>
          </a:xfrm>
          <a:prstGeom prst="rect">
            <a:avLst/>
          </a:prstGeom>
        </p:spPr>
        <p:txBody>
          <a:bodyPr anchorCtr="0" anchor="ctr" bIns="0" lIns="180000" spcFirstLastPara="1" rIns="18000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95">
                <a:latin typeface="Work Sans"/>
                <a:ea typeface="Work Sans"/>
                <a:cs typeface="Work Sans"/>
                <a:sym typeface="Work Sans"/>
              </a:rPr>
              <a:t>Skills gaps closed</a:t>
            </a:r>
            <a:endParaRPr/>
          </a:p>
        </p:txBody>
      </p:sp>
      <p:sp>
        <p:nvSpPr>
          <p:cNvPr id="543" name="Google Shape;543;p46"/>
          <p:cNvSpPr txBox="1"/>
          <p:nvPr>
            <p:ph idx="4294967295" type="subTitle"/>
          </p:nvPr>
        </p:nvSpPr>
        <p:spPr>
          <a:xfrm>
            <a:off x="6994800" y="3932850"/>
            <a:ext cx="1794000" cy="311400"/>
          </a:xfrm>
          <a:prstGeom prst="rect">
            <a:avLst/>
          </a:prstGeom>
        </p:spPr>
        <p:txBody>
          <a:bodyPr anchorCtr="0" anchor="ctr" bIns="0" lIns="180000" spcFirstLastPara="1" rIns="18000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95">
                <a:latin typeface="Work Sans"/>
                <a:ea typeface="Work Sans"/>
                <a:cs typeface="Work Sans"/>
                <a:sym typeface="Work Sans"/>
              </a:rPr>
              <a:t>Voluntary turnover</a:t>
            </a:r>
            <a:endParaRPr sz="995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4" name="Google Shape;544;p46"/>
          <p:cNvSpPr/>
          <p:nvPr/>
        </p:nvSpPr>
        <p:spPr>
          <a:xfrm rot="5400000">
            <a:off x="398233" y="1142840"/>
            <a:ext cx="1710900" cy="2120400"/>
          </a:xfrm>
          <a:prstGeom prst="roundRect">
            <a:avLst>
              <a:gd fmla="val 592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45" name="Google Shape;545;p46"/>
          <p:cNvSpPr/>
          <p:nvPr/>
        </p:nvSpPr>
        <p:spPr>
          <a:xfrm rot="5400000">
            <a:off x="2611284" y="1142840"/>
            <a:ext cx="1710900" cy="2120400"/>
          </a:xfrm>
          <a:prstGeom prst="roundRect">
            <a:avLst>
              <a:gd fmla="val 592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546" name="Google Shape;546;p46"/>
          <p:cNvSpPr/>
          <p:nvPr/>
        </p:nvSpPr>
        <p:spPr>
          <a:xfrm rot="5400000">
            <a:off x="4824334" y="1142840"/>
            <a:ext cx="1710900" cy="2120400"/>
          </a:xfrm>
          <a:prstGeom prst="roundRect">
            <a:avLst>
              <a:gd fmla="val 592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47" name="Google Shape;547;p46"/>
          <p:cNvSpPr/>
          <p:nvPr/>
        </p:nvSpPr>
        <p:spPr>
          <a:xfrm rot="5400000">
            <a:off x="7037385" y="1142840"/>
            <a:ext cx="1710900" cy="2120400"/>
          </a:xfrm>
          <a:prstGeom prst="roundRect">
            <a:avLst>
              <a:gd fmla="val 592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48" name="Google Shape;548;p46"/>
          <p:cNvSpPr/>
          <p:nvPr/>
        </p:nvSpPr>
        <p:spPr>
          <a:xfrm>
            <a:off x="4781747" y="2136311"/>
            <a:ext cx="1794000" cy="311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49" name="Google Shape;549;p46"/>
          <p:cNvSpPr/>
          <p:nvPr/>
        </p:nvSpPr>
        <p:spPr>
          <a:xfrm>
            <a:off x="6994800" y="2035971"/>
            <a:ext cx="1794000" cy="4116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50" name="Google Shape;550;p46"/>
          <p:cNvSpPr/>
          <p:nvPr/>
        </p:nvSpPr>
        <p:spPr>
          <a:xfrm>
            <a:off x="355646" y="2136311"/>
            <a:ext cx="1794000" cy="311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51" name="Google Shape;551;p46"/>
          <p:cNvSpPr/>
          <p:nvPr/>
        </p:nvSpPr>
        <p:spPr>
          <a:xfrm>
            <a:off x="2568697" y="2136311"/>
            <a:ext cx="1794000" cy="311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552" name="Google Shape;552;p46"/>
          <p:cNvSpPr txBox="1"/>
          <p:nvPr>
            <p:ph idx="4294967295" type="subTitle"/>
          </p:nvPr>
        </p:nvSpPr>
        <p:spPr>
          <a:xfrm>
            <a:off x="7038693" y="2065314"/>
            <a:ext cx="1794000" cy="535800"/>
          </a:xfrm>
          <a:prstGeom prst="rect">
            <a:avLst/>
          </a:prstGeom>
        </p:spPr>
        <p:txBody>
          <a:bodyPr anchorCtr="0" anchor="ctr" bIns="0" lIns="180000" spcFirstLastPara="1" rIns="180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latin typeface="Work Sans Medium"/>
                <a:ea typeface="Work Sans Medium"/>
                <a:cs typeface="Work Sans Medium"/>
                <a:sym typeface="Work Sans Medium"/>
              </a:rPr>
              <a:t>Feedback</a:t>
            </a:r>
            <a:endParaRPr sz="95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0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53" name="Google Shape;553;p46"/>
          <p:cNvSpPr txBox="1"/>
          <p:nvPr>
            <p:ph idx="4294967295" type="subTitle"/>
          </p:nvPr>
        </p:nvSpPr>
        <p:spPr>
          <a:xfrm>
            <a:off x="4781750" y="2136300"/>
            <a:ext cx="1794000" cy="311400"/>
          </a:xfrm>
          <a:prstGeom prst="rect">
            <a:avLst/>
          </a:prstGeom>
        </p:spPr>
        <p:txBody>
          <a:bodyPr anchorCtr="0" anchor="ctr" bIns="0" lIns="180000" spcFirstLastPara="1" rIns="180000" wrap="square" tIns="0">
            <a:normAutofit fontScale="55000"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Development plans created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54" name="Google Shape;554;p46"/>
          <p:cNvSpPr txBox="1"/>
          <p:nvPr>
            <p:ph idx="4294967295" type="subTitle"/>
          </p:nvPr>
        </p:nvSpPr>
        <p:spPr>
          <a:xfrm>
            <a:off x="2567450" y="2134250"/>
            <a:ext cx="1794000" cy="311400"/>
          </a:xfrm>
          <a:prstGeom prst="rect">
            <a:avLst/>
          </a:prstGeom>
        </p:spPr>
        <p:txBody>
          <a:bodyPr anchorCtr="0" anchor="ctr" bIns="0" lIns="180000" spcFirstLastPara="1" rIns="180000" wrap="square" tIns="0">
            <a:normAutofit fontScale="5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latin typeface="Work Sans Medium"/>
                <a:ea typeface="Work Sans Medium"/>
                <a:cs typeface="Work Sans Medium"/>
                <a:sym typeface="Work Sans Medium"/>
              </a:rPr>
              <a:t>Skills profiles completed</a:t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555" name="Google Shape;555;p46"/>
          <p:cNvSpPr txBox="1"/>
          <p:nvPr>
            <p:ph idx="4294967295" type="subTitle"/>
          </p:nvPr>
        </p:nvSpPr>
        <p:spPr>
          <a:xfrm>
            <a:off x="357700" y="2136300"/>
            <a:ext cx="1956300" cy="311400"/>
          </a:xfrm>
          <a:prstGeom prst="rect">
            <a:avLst/>
          </a:prstGeom>
        </p:spPr>
        <p:txBody>
          <a:bodyPr anchorCtr="0" anchor="ctr" bIns="0" lIns="180000" spcFirstLastPara="1" rIns="18000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latin typeface="Work Sans Medium"/>
                <a:ea typeface="Work Sans Medium"/>
                <a:cs typeface="Work Sans Medium"/>
                <a:sym typeface="Work Sans Medium"/>
              </a:rPr>
              <a:t>Skills mapped</a:t>
            </a:r>
            <a:endParaRPr sz="95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556" name="Google Shape;556;p46"/>
          <p:cNvSpPr txBox="1"/>
          <p:nvPr>
            <p:ph idx="13" type="title"/>
          </p:nvPr>
        </p:nvSpPr>
        <p:spPr>
          <a:xfrm>
            <a:off x="6996850" y="136480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95%</a:t>
            </a:r>
            <a:endParaRPr/>
          </a:p>
        </p:txBody>
      </p:sp>
      <p:sp>
        <p:nvSpPr>
          <p:cNvPr id="557" name="Google Shape;557;p46"/>
          <p:cNvSpPr txBox="1"/>
          <p:nvPr>
            <p:ph idx="14" type="title"/>
          </p:nvPr>
        </p:nvSpPr>
        <p:spPr>
          <a:xfrm>
            <a:off x="4783238" y="136480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95%</a:t>
            </a:r>
            <a:endParaRPr/>
          </a:p>
        </p:txBody>
      </p:sp>
      <p:sp>
        <p:nvSpPr>
          <p:cNvPr id="558" name="Google Shape;558;p46"/>
          <p:cNvSpPr txBox="1"/>
          <p:nvPr>
            <p:ph idx="15" type="title"/>
          </p:nvPr>
        </p:nvSpPr>
        <p:spPr>
          <a:xfrm>
            <a:off x="2546913" y="136480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85</a:t>
            </a: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%</a:t>
            </a:r>
            <a:endParaRPr/>
          </a:p>
        </p:txBody>
      </p:sp>
      <p:sp>
        <p:nvSpPr>
          <p:cNvPr id="559" name="Google Shape;559;p46"/>
          <p:cNvSpPr txBox="1"/>
          <p:nvPr>
            <p:ph idx="16" type="title"/>
          </p:nvPr>
        </p:nvSpPr>
        <p:spPr>
          <a:xfrm>
            <a:off x="355638" y="1365769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100%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560" name="Google Shape;560;p46"/>
          <p:cNvSpPr txBox="1"/>
          <p:nvPr>
            <p:ph idx="17" type="title"/>
          </p:nvPr>
        </p:nvSpPr>
        <p:spPr>
          <a:xfrm>
            <a:off x="7002200" y="316335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2</a:t>
            </a: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0%</a:t>
            </a:r>
            <a:endParaRPr/>
          </a:p>
        </p:txBody>
      </p:sp>
      <p:sp>
        <p:nvSpPr>
          <p:cNvPr id="561" name="Google Shape;561;p46"/>
          <p:cNvSpPr txBox="1"/>
          <p:nvPr>
            <p:ph idx="18" type="title"/>
          </p:nvPr>
        </p:nvSpPr>
        <p:spPr>
          <a:xfrm>
            <a:off x="4788588" y="316335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5</a:t>
            </a: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0%</a:t>
            </a:r>
            <a:endParaRPr/>
          </a:p>
        </p:txBody>
      </p:sp>
      <p:sp>
        <p:nvSpPr>
          <p:cNvPr id="562" name="Google Shape;562;p46"/>
          <p:cNvSpPr txBox="1"/>
          <p:nvPr>
            <p:ph idx="19" type="title"/>
          </p:nvPr>
        </p:nvSpPr>
        <p:spPr>
          <a:xfrm>
            <a:off x="2552263" y="3163356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25</a:t>
            </a: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%</a:t>
            </a:r>
            <a:endParaRPr/>
          </a:p>
        </p:txBody>
      </p:sp>
      <p:sp>
        <p:nvSpPr>
          <p:cNvPr id="563" name="Google Shape;563;p46"/>
          <p:cNvSpPr txBox="1"/>
          <p:nvPr>
            <p:ph idx="20" type="title"/>
          </p:nvPr>
        </p:nvSpPr>
        <p:spPr>
          <a:xfrm>
            <a:off x="360988" y="3164319"/>
            <a:ext cx="1839600" cy="7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99%</a:t>
            </a:r>
            <a:endParaRPr/>
          </a:p>
        </p:txBody>
      </p:sp>
      <p:sp>
        <p:nvSpPr>
          <p:cNvPr id="564" name="Google Shape;564;p46"/>
          <p:cNvSpPr txBox="1"/>
          <p:nvPr>
            <p:ph idx="9" type="subTitle"/>
          </p:nvPr>
        </p:nvSpPr>
        <p:spPr>
          <a:xfrm>
            <a:off x="594025" y="184700"/>
            <a:ext cx="36963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fontScale="5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5556"/>
              <a:buNone/>
            </a:pPr>
            <a:r>
              <a:rPr lang="en"/>
              <a:t>METRICS</a:t>
            </a:r>
            <a:endParaRPr/>
          </a:p>
        </p:txBody>
      </p:sp>
      <p:sp>
        <p:nvSpPr>
          <p:cNvPr id="565" name="Google Shape;565;p46"/>
          <p:cNvSpPr txBox="1"/>
          <p:nvPr>
            <p:ph type="title"/>
          </p:nvPr>
        </p:nvSpPr>
        <p:spPr>
          <a:xfrm>
            <a:off x="594025" y="539600"/>
            <a:ext cx="7196700" cy="57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Ways We’ll Measure S</a:t>
            </a:r>
            <a:r>
              <a:rPr b="1"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uccess</a:t>
            </a:r>
            <a:endParaRPr b="1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6" name="Google Shape;566;p46"/>
          <p:cNvSpPr txBox="1"/>
          <p:nvPr>
            <p:ph idx="2" type="body"/>
          </p:nvPr>
        </p:nvSpPr>
        <p:spPr>
          <a:xfrm>
            <a:off x="4619575" y="4360925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350">
                <a:latin typeface="Work Sans"/>
                <a:ea typeface="Work Sans"/>
                <a:cs typeface="Work Sans"/>
                <a:sym typeface="Work Sans"/>
              </a:rPr>
              <a:t>In the first year</a:t>
            </a:r>
            <a:endParaRPr/>
          </a:p>
        </p:txBody>
      </p:sp>
      <p:sp>
        <p:nvSpPr>
          <p:cNvPr id="567" name="Google Shape;567;p46"/>
          <p:cNvSpPr txBox="1"/>
          <p:nvPr>
            <p:ph idx="5" type="body"/>
          </p:nvPr>
        </p:nvSpPr>
        <p:spPr>
          <a:xfrm>
            <a:off x="6832625" y="2557113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Arial"/>
              <a:buNone/>
            </a:pPr>
            <a:r>
              <a:rPr lang="en" sz="1350">
                <a:latin typeface="Work Sans"/>
                <a:ea typeface="Work Sans"/>
                <a:cs typeface="Work Sans"/>
                <a:sym typeface="Work Sans"/>
              </a:rPr>
              <a:t>Given in the first quarter</a:t>
            </a:r>
            <a:endParaRPr sz="13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35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8" name="Google Shape;568;p46"/>
          <p:cNvSpPr txBox="1"/>
          <p:nvPr>
            <p:ph idx="6" type="body"/>
          </p:nvPr>
        </p:nvSpPr>
        <p:spPr>
          <a:xfrm>
            <a:off x="4618325" y="2557613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5"/>
              <a:buNone/>
            </a:pPr>
            <a:r>
              <a:rPr lang="en" sz="1350">
                <a:latin typeface="Work Sans"/>
                <a:ea typeface="Work Sans"/>
                <a:cs typeface="Work Sans"/>
                <a:sym typeface="Work Sans"/>
              </a:rPr>
              <a:t>In the first 60 days</a:t>
            </a:r>
            <a:endParaRPr sz="1350"/>
          </a:p>
        </p:txBody>
      </p:sp>
      <p:sp>
        <p:nvSpPr>
          <p:cNvPr id="569" name="Google Shape;569;p46"/>
          <p:cNvSpPr txBox="1"/>
          <p:nvPr>
            <p:ph idx="7" type="body"/>
          </p:nvPr>
        </p:nvSpPr>
        <p:spPr>
          <a:xfrm>
            <a:off x="2405275" y="2557613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 fontScale="77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5556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In the first 45 days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70" name="Google Shape;570;p46"/>
          <p:cNvSpPr txBox="1"/>
          <p:nvPr>
            <p:ph idx="8" type="body"/>
          </p:nvPr>
        </p:nvSpPr>
        <p:spPr>
          <a:xfrm>
            <a:off x="192225" y="2557613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 fontScale="775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5556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In the first 30 days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71" name="Google Shape;571;p46"/>
          <p:cNvSpPr txBox="1"/>
          <p:nvPr>
            <p:ph idx="4" type="body"/>
          </p:nvPr>
        </p:nvSpPr>
        <p:spPr>
          <a:xfrm>
            <a:off x="193475" y="4360925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350">
                <a:latin typeface="Work Sans"/>
                <a:ea typeface="Work Sans"/>
                <a:cs typeface="Work Sans"/>
                <a:sym typeface="Work Sans"/>
              </a:rPr>
              <a:t>In the first year</a:t>
            </a:r>
            <a:endParaRPr sz="720"/>
          </a:p>
        </p:txBody>
      </p:sp>
      <p:sp>
        <p:nvSpPr>
          <p:cNvPr id="572" name="Google Shape;572;p46"/>
          <p:cNvSpPr txBox="1"/>
          <p:nvPr>
            <p:ph idx="1" type="body"/>
          </p:nvPr>
        </p:nvSpPr>
        <p:spPr>
          <a:xfrm>
            <a:off x="6832625" y="4360925"/>
            <a:ext cx="2120400" cy="4968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4074"/>
              <a:buNone/>
            </a:pPr>
            <a:r>
              <a:rPr lang="en" sz="1350">
                <a:latin typeface="Work Sans"/>
                <a:ea typeface="Work Sans"/>
                <a:cs typeface="Work Sans"/>
                <a:sym typeface="Work Sans"/>
              </a:rPr>
              <a:t>Drop vol turnover within year one</a:t>
            </a:r>
            <a:endParaRPr sz="135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73" name="Google Shape;573;p46"/>
          <p:cNvSpPr txBox="1"/>
          <p:nvPr>
            <p:ph idx="4" type="body"/>
          </p:nvPr>
        </p:nvSpPr>
        <p:spPr>
          <a:xfrm>
            <a:off x="2406525" y="4328074"/>
            <a:ext cx="2120400" cy="623400"/>
          </a:xfrm>
          <a:prstGeom prst="rect">
            <a:avLst/>
          </a:prstGeom>
        </p:spPr>
        <p:txBody>
          <a:bodyPr anchorCtr="0" anchor="t" bIns="91425" lIns="180000" spcFirstLastPara="1" rIns="180000" wrap="square" tIns="54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Employees promoted or moving into different roles in year one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7"/>
          <p:cNvSpPr/>
          <p:nvPr/>
        </p:nvSpPr>
        <p:spPr>
          <a:xfrm>
            <a:off x="408450" y="1387933"/>
            <a:ext cx="1440300" cy="49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79" name="Google Shape;579;p47"/>
          <p:cNvSpPr/>
          <p:nvPr/>
        </p:nvSpPr>
        <p:spPr>
          <a:xfrm>
            <a:off x="2172100" y="1386271"/>
            <a:ext cx="1440300" cy="49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80" name="Google Shape;580;p47"/>
          <p:cNvSpPr/>
          <p:nvPr/>
        </p:nvSpPr>
        <p:spPr>
          <a:xfrm>
            <a:off x="3961850" y="1387946"/>
            <a:ext cx="1440300" cy="49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81" name="Google Shape;581;p47"/>
          <p:cNvSpPr/>
          <p:nvPr/>
        </p:nvSpPr>
        <p:spPr>
          <a:xfrm>
            <a:off x="5740275" y="1387945"/>
            <a:ext cx="1440300" cy="49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82" name="Google Shape;582;p47"/>
          <p:cNvSpPr/>
          <p:nvPr/>
        </p:nvSpPr>
        <p:spPr>
          <a:xfrm>
            <a:off x="7520850" y="1387924"/>
            <a:ext cx="1440300" cy="49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83" name="Google Shape;583;p47"/>
          <p:cNvSpPr txBox="1"/>
          <p:nvPr>
            <p:ph idx="14" type="title"/>
          </p:nvPr>
        </p:nvSpPr>
        <p:spPr>
          <a:xfrm>
            <a:off x="7339938" y="201735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Go to Me &gt; Development Plan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4" name="Google Shape;584;p47"/>
          <p:cNvSpPr txBox="1"/>
          <p:nvPr>
            <p:ph idx="33" type="body"/>
          </p:nvPr>
        </p:nvSpPr>
        <p:spPr>
          <a:xfrm>
            <a:off x="7336651" y="2733052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Choose three skills to focus on. Add goals, tasks, and learning. </a:t>
            </a: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This should be discussed during a 1:1.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5" name="Google Shape;585;p47"/>
          <p:cNvSpPr txBox="1"/>
          <p:nvPr>
            <p:ph idx="16" type="title"/>
          </p:nvPr>
        </p:nvSpPr>
        <p:spPr>
          <a:xfrm>
            <a:off x="5573925" y="20414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Go to Me &gt; Feedback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6" name="Google Shape;586;p47"/>
          <p:cNvSpPr txBox="1"/>
          <p:nvPr>
            <p:ph idx="32" type="body"/>
          </p:nvPr>
        </p:nvSpPr>
        <p:spPr>
          <a:xfrm>
            <a:off x="5572263" y="2756925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Invite someone to give you a skills assessment.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Tip: Ask for feedback at least once per quarter.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7" name="Google Shape;587;p47"/>
          <p:cNvSpPr txBox="1"/>
          <p:nvPr>
            <p:ph idx="15" type="title"/>
          </p:nvPr>
        </p:nvSpPr>
        <p:spPr>
          <a:xfrm>
            <a:off x="3807888" y="20414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Go to Me &gt; Career Vision</a:t>
            </a:r>
            <a:endParaRPr sz="800"/>
          </a:p>
        </p:txBody>
      </p:sp>
      <p:sp>
        <p:nvSpPr>
          <p:cNvPr id="588" name="Google Shape;588;p47"/>
          <p:cNvSpPr txBox="1"/>
          <p:nvPr>
            <p:ph idx="31" type="body"/>
          </p:nvPr>
        </p:nvSpPr>
        <p:spPr>
          <a:xfrm>
            <a:off x="3807901" y="2756925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Add a personal vision statement to outline what you want to achieve. 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Tip: </a:t>
            </a:r>
            <a:r>
              <a:rPr lang="en" sz="1300" u="sng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Career Drivers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can help you define what motivates you.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9" name="Google Shape;589;p47"/>
          <p:cNvSpPr txBox="1"/>
          <p:nvPr>
            <p:ph idx="18" type="title"/>
          </p:nvPr>
        </p:nvSpPr>
        <p:spPr>
          <a:xfrm>
            <a:off x="2059088" y="2105025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Go to Me &gt; Learning</a:t>
            </a:r>
            <a:endParaRPr/>
          </a:p>
        </p:txBody>
      </p:sp>
      <p:sp>
        <p:nvSpPr>
          <p:cNvPr id="590" name="Google Shape;590;p47"/>
          <p:cNvSpPr txBox="1"/>
          <p:nvPr>
            <p:ph idx="30" type="body"/>
          </p:nvPr>
        </p:nvSpPr>
        <p:spPr>
          <a:xfrm>
            <a:off x="2059000" y="2693300"/>
            <a:ext cx="1580400" cy="20445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Find your required training in the </a:t>
            </a:r>
            <a:r>
              <a:rPr b="1" lang="en" sz="1400">
                <a:latin typeface="Work Sans"/>
                <a:ea typeface="Work Sans"/>
                <a:cs typeface="Work Sans"/>
                <a:sym typeface="Work Sans"/>
              </a:rPr>
              <a:t>My Learning</a:t>
            </a: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 tab. Overdue learning items will appear in the </a:t>
            </a:r>
            <a:r>
              <a:rPr b="1" lang="en" sz="1400">
                <a:latin typeface="Work Sans"/>
                <a:ea typeface="Work Sans"/>
                <a:cs typeface="Work Sans"/>
                <a:sym typeface="Work Sans"/>
              </a:rPr>
              <a:t>Needs Attention</a:t>
            </a: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 section.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1" name="Google Shape;591;p47"/>
          <p:cNvSpPr txBox="1"/>
          <p:nvPr>
            <p:ph idx="29" type="body"/>
          </p:nvPr>
        </p:nvSpPr>
        <p:spPr>
          <a:xfrm>
            <a:off x="345644" y="26933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Fill out your profile. Be sure to add the skills you have, want to build, and are willing to mentor.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2" name="Google Shape;592;p47"/>
          <p:cNvSpPr txBox="1"/>
          <p:nvPr>
            <p:ph idx="6" type="title"/>
          </p:nvPr>
        </p:nvSpPr>
        <p:spPr>
          <a:xfrm>
            <a:off x="22475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3" name="Google Shape;593;p47"/>
          <p:cNvSpPr txBox="1"/>
          <p:nvPr>
            <p:ph idx="7" type="title"/>
          </p:nvPr>
        </p:nvSpPr>
        <p:spPr>
          <a:xfrm>
            <a:off x="200380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/>
          </a:p>
        </p:txBody>
      </p:sp>
      <p:sp>
        <p:nvSpPr>
          <p:cNvPr id="594" name="Google Shape;594;p47"/>
          <p:cNvSpPr txBox="1"/>
          <p:nvPr>
            <p:ph idx="8" type="title"/>
          </p:nvPr>
        </p:nvSpPr>
        <p:spPr>
          <a:xfrm>
            <a:off x="378050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/>
          </a:p>
        </p:txBody>
      </p:sp>
      <p:sp>
        <p:nvSpPr>
          <p:cNvPr id="595" name="Google Shape;595;p47"/>
          <p:cNvSpPr txBox="1"/>
          <p:nvPr>
            <p:ph idx="9" type="title"/>
          </p:nvPr>
        </p:nvSpPr>
        <p:spPr>
          <a:xfrm>
            <a:off x="555865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/>
          </a:p>
        </p:txBody>
      </p:sp>
      <p:sp>
        <p:nvSpPr>
          <p:cNvPr id="596" name="Google Shape;596;p47"/>
          <p:cNvSpPr txBox="1"/>
          <p:nvPr>
            <p:ph idx="13" type="title"/>
          </p:nvPr>
        </p:nvSpPr>
        <p:spPr>
          <a:xfrm>
            <a:off x="733645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/>
          </a:p>
        </p:txBody>
      </p:sp>
      <p:sp>
        <p:nvSpPr>
          <p:cNvPr id="597" name="Google Shape;597;p47"/>
          <p:cNvSpPr txBox="1"/>
          <p:nvPr>
            <p:ph idx="17" type="title"/>
          </p:nvPr>
        </p:nvSpPr>
        <p:spPr>
          <a:xfrm>
            <a:off x="337142" y="2105025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Go to Me &gt; My Profile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8" name="Google Shape;598;p47"/>
          <p:cNvSpPr txBox="1"/>
          <p:nvPr>
            <p:ph idx="1" type="subTitle"/>
          </p:nvPr>
        </p:nvSpPr>
        <p:spPr>
          <a:xfrm>
            <a:off x="594025" y="184700"/>
            <a:ext cx="8077200" cy="151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sz="2260">
                <a:latin typeface="Work Sans"/>
                <a:ea typeface="Work Sans"/>
                <a:cs typeface="Work Sans"/>
                <a:sym typeface="Work Sans"/>
              </a:rPr>
              <a:t>FIRST 90 DAYS EMPLOYEE ROLLOUT RECOMMENDATION</a:t>
            </a:r>
            <a:endParaRPr sz="226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9" name="Google Shape;599;p47"/>
          <p:cNvSpPr txBox="1"/>
          <p:nvPr>
            <p:ph type="title"/>
          </p:nvPr>
        </p:nvSpPr>
        <p:spPr>
          <a:xfrm>
            <a:off x="2305300" y="1509421"/>
            <a:ext cx="11739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Medium"/>
                <a:ea typeface="Work Sans Medium"/>
                <a:cs typeface="Work Sans Medium"/>
                <a:sym typeface="Work Sans Medium"/>
              </a:rPr>
              <a:t>Complete Your Required Training</a:t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00" name="Google Shape;600;p47"/>
          <p:cNvSpPr txBox="1"/>
          <p:nvPr>
            <p:ph idx="2" type="title"/>
          </p:nvPr>
        </p:nvSpPr>
        <p:spPr>
          <a:xfrm>
            <a:off x="4058223" y="1523100"/>
            <a:ext cx="1251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Work Sans Medium"/>
                <a:ea typeface="Work Sans Medium"/>
                <a:cs typeface="Work Sans Medium"/>
                <a:sym typeface="Work Sans Medium"/>
              </a:rPr>
              <a:t>Define Your Vision</a:t>
            </a:r>
            <a:endParaRPr sz="11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01" name="Google Shape;601;p47"/>
          <p:cNvSpPr txBox="1"/>
          <p:nvPr>
            <p:ph idx="3" type="title"/>
          </p:nvPr>
        </p:nvSpPr>
        <p:spPr>
          <a:xfrm>
            <a:off x="415600" y="1311125"/>
            <a:ext cx="1440300" cy="65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Work Sans Medium"/>
                <a:ea typeface="Work Sans Medium"/>
                <a:cs typeface="Work Sans Medium"/>
                <a:sym typeface="Work Sans Medium"/>
              </a:rPr>
              <a:t>Fill Out Your Profile</a:t>
            </a:r>
            <a:endParaRPr sz="12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02" name="Google Shape;602;p47"/>
          <p:cNvSpPr txBox="1"/>
          <p:nvPr>
            <p:ph idx="4" type="title"/>
          </p:nvPr>
        </p:nvSpPr>
        <p:spPr>
          <a:xfrm>
            <a:off x="5794411" y="1399950"/>
            <a:ext cx="1310700" cy="49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Work Sans Medium"/>
                <a:ea typeface="Work Sans Medium"/>
                <a:cs typeface="Work Sans Medium"/>
                <a:sym typeface="Work Sans Medium"/>
              </a:rPr>
              <a:t>Request Skills Feedback</a:t>
            </a:r>
            <a:endParaRPr sz="12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03" name="Google Shape;603;p47"/>
          <p:cNvSpPr txBox="1"/>
          <p:nvPr>
            <p:ph idx="5" type="title"/>
          </p:nvPr>
        </p:nvSpPr>
        <p:spPr>
          <a:xfrm>
            <a:off x="7553372" y="1511074"/>
            <a:ext cx="1440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Create a Development Plan</a:t>
            </a:r>
            <a:endParaRPr sz="1200"/>
          </a:p>
        </p:txBody>
      </p:sp>
      <p:cxnSp>
        <p:nvCxnSpPr>
          <p:cNvPr id="604" name="Google Shape;604;p47"/>
          <p:cNvCxnSpPr/>
          <p:nvPr/>
        </p:nvCxnSpPr>
        <p:spPr>
          <a:xfrm rot="10800000">
            <a:off x="284550" y="373025"/>
            <a:ext cx="0" cy="51414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5" name="Google Shape;605;p47"/>
          <p:cNvCxnSpPr/>
          <p:nvPr/>
        </p:nvCxnSpPr>
        <p:spPr>
          <a:xfrm rot="10800000">
            <a:off x="2038628" y="414278"/>
            <a:ext cx="0" cy="51414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6" name="Google Shape;606;p47"/>
          <p:cNvCxnSpPr/>
          <p:nvPr/>
        </p:nvCxnSpPr>
        <p:spPr>
          <a:xfrm rot="10800000">
            <a:off x="3756306" y="414275"/>
            <a:ext cx="0" cy="51414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7" name="Google Shape;607;p47"/>
          <p:cNvCxnSpPr/>
          <p:nvPr/>
        </p:nvCxnSpPr>
        <p:spPr>
          <a:xfrm rot="10800000">
            <a:off x="5558659" y="373025"/>
            <a:ext cx="0" cy="51414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8" name="Google Shape;608;p47"/>
          <p:cNvCxnSpPr/>
          <p:nvPr/>
        </p:nvCxnSpPr>
        <p:spPr>
          <a:xfrm rot="10800000">
            <a:off x="7339950" y="397753"/>
            <a:ext cx="0" cy="51414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9" name="Google Shape;609;p47" title="Screenshot 2026-03-18 at 5.46.42 PM.png"/>
          <p:cNvPicPr preferRelativeResize="0"/>
          <p:nvPr/>
        </p:nvPicPr>
        <p:blipFill rotWithShape="1">
          <a:blip r:embed="rId4">
            <a:alphaModFix/>
          </a:blip>
          <a:srcRect b="346630" l="-14020" r="14020" t="-346630"/>
          <a:stretch/>
        </p:blipFill>
        <p:spPr>
          <a:xfrm>
            <a:off x="2074213" y="2188525"/>
            <a:ext cx="1440300" cy="69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8"/>
          <p:cNvSpPr txBox="1"/>
          <p:nvPr>
            <p:ph type="title"/>
          </p:nvPr>
        </p:nvSpPr>
        <p:spPr>
          <a:xfrm>
            <a:off x="457200" y="357950"/>
            <a:ext cx="44616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How You Can Help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4" name="Google Shape;614;p48"/>
          <p:cNvSpPr txBox="1"/>
          <p:nvPr>
            <p:ph idx="1" type="body"/>
          </p:nvPr>
        </p:nvSpPr>
        <p:spPr>
          <a:xfrm>
            <a:off x="457200" y="1278525"/>
            <a:ext cx="7791900" cy="266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Work Sans"/>
              <a:buChar char="●"/>
            </a:pPr>
            <a:r>
              <a:rPr lang="en" sz="19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Make Bridge a priority with your teams</a:t>
            </a:r>
            <a:endParaRPr sz="1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Work Sans"/>
              <a:buChar char="●"/>
            </a:pPr>
            <a:r>
              <a:rPr lang="en" sz="19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Ask the managers on your teams to share insights from Bridge with you: development plans, skills gaps, and feedback</a:t>
            </a:r>
            <a:endParaRPr sz="19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Work Sans"/>
              <a:buChar char="●"/>
            </a:pPr>
            <a:r>
              <a:rPr lang="en" sz="19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Add skills to your profile, and encourage your teams to do the same </a:t>
            </a:r>
            <a:endParaRPr b="1" sz="2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5" name="Google Shape;615;p48"/>
          <p:cNvSpPr/>
          <p:nvPr/>
        </p:nvSpPr>
        <p:spPr>
          <a:xfrm>
            <a:off x="4022325" y="3736775"/>
            <a:ext cx="4830600" cy="1121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ExtraBold"/>
                <a:ea typeface="Work Sans ExtraBold"/>
                <a:cs typeface="Work Sans ExtraBold"/>
                <a:sym typeface="Work Sans ExtraBold"/>
              </a:rPr>
              <a:t>Research shows that HR tools succeed at a 68% higher rate when leadership is involved.</a:t>
            </a:r>
            <a:endParaRPr sz="1800">
              <a:latin typeface="Work Sans ExtraBold"/>
              <a:ea typeface="Work Sans ExtraBold"/>
              <a:cs typeface="Work Sans ExtraBold"/>
              <a:sym typeface="Work Sa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 ExtraBold"/>
                <a:ea typeface="Work Sans ExtraBold"/>
                <a:cs typeface="Work Sans ExtraBold"/>
                <a:sym typeface="Work Sans ExtraBold"/>
              </a:rPr>
              <a:t>Source: McKinsey &amp; LiftHCM</a:t>
            </a:r>
            <a:endParaRPr sz="900">
              <a:latin typeface="Work Sans ExtraBold"/>
              <a:ea typeface="Work Sans ExtraBold"/>
              <a:cs typeface="Work Sans ExtraBold"/>
              <a:sym typeface="Work Sans Extra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9"/>
          <p:cNvSpPr txBox="1"/>
          <p:nvPr>
            <p:ph type="title"/>
          </p:nvPr>
        </p:nvSpPr>
        <p:spPr>
          <a:xfrm>
            <a:off x="597900" y="1510950"/>
            <a:ext cx="7948200" cy="18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" sz="3600">
                <a:latin typeface="Work Sans"/>
                <a:ea typeface="Work Sans"/>
                <a:cs typeface="Work Sans"/>
                <a:sym typeface="Work Sans"/>
              </a:rPr>
              <a:t>Section </a:t>
            </a:r>
            <a:r>
              <a:rPr b="1" i="1" lang="en">
                <a:latin typeface="Work Sans"/>
                <a:ea typeface="Work Sans"/>
                <a:cs typeface="Work Sans"/>
                <a:sym typeface="Work Sans"/>
              </a:rPr>
              <a:t>2</a:t>
            </a:r>
            <a:r>
              <a:rPr b="1" i="1" lang="en" sz="3600">
                <a:latin typeface="Work Sans"/>
                <a:ea typeface="Work Sans"/>
                <a:cs typeface="Work Sans"/>
                <a:sym typeface="Work Sans"/>
              </a:rPr>
              <a:t>: </a:t>
            </a:r>
            <a:endParaRPr b="1" i="1" sz="36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These slides are intended for your managers</a:t>
            </a:r>
            <a:endParaRPr sz="3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"/>
          <p:cNvSpPr txBox="1"/>
          <p:nvPr>
            <p:ph idx="4294967295" type="title"/>
          </p:nvPr>
        </p:nvSpPr>
        <p:spPr>
          <a:xfrm>
            <a:off x="597900" y="1094100"/>
            <a:ext cx="79482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" sz="3600">
                <a:latin typeface="Work Sans"/>
                <a:ea typeface="Work Sans"/>
                <a:cs typeface="Work Sans"/>
                <a:sym typeface="Work Sans"/>
              </a:rPr>
              <a:t>Section 1: </a:t>
            </a:r>
            <a:endParaRPr b="1" i="1" sz="36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latin typeface="Work Sans"/>
                <a:ea typeface="Work Sans"/>
                <a:cs typeface="Work Sans"/>
                <a:sym typeface="Work Sans"/>
              </a:rPr>
              <a:t>These slides are intended for your leadership team and managers, but pick and choose what’s relevant to your audience.</a:t>
            </a:r>
            <a:endParaRPr sz="3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0"/>
          <p:cNvSpPr txBox="1"/>
          <p:nvPr>
            <p:ph type="title"/>
          </p:nvPr>
        </p:nvSpPr>
        <p:spPr>
          <a:xfrm>
            <a:off x="597900" y="283475"/>
            <a:ext cx="7948200" cy="110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>
                <a:latin typeface="Work Sans"/>
                <a:ea typeface="Work Sans"/>
                <a:cs typeface="Work Sans"/>
                <a:sym typeface="Work Sans"/>
              </a:rPr>
              <a:t>Bridge is a single place to learn and grow at </a:t>
            </a:r>
            <a:r>
              <a:rPr b="1" lang="en" sz="3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rPr>
              <a:t>[Our Company]</a:t>
            </a:r>
            <a:endParaRPr b="1" sz="3600">
              <a:solidFill>
                <a:schemeClr val="accent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5" name="Google Shape;625;p50"/>
          <p:cNvSpPr txBox="1"/>
          <p:nvPr>
            <p:ph idx="1" type="body"/>
          </p:nvPr>
        </p:nvSpPr>
        <p:spPr>
          <a:xfrm>
            <a:off x="597900" y="1527050"/>
            <a:ext cx="8230200" cy="346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You</a:t>
            </a:r>
            <a:r>
              <a:rPr b="1" lang="en" sz="1800">
                <a:latin typeface="Work Sans"/>
                <a:ea typeface="Work Sans"/>
                <a:cs typeface="Work Sans"/>
                <a:sym typeface="Work Sans"/>
              </a:rPr>
              <a:t> will use Bridge to:</a:t>
            </a:r>
            <a:endParaRPr b="1" sz="1800">
              <a:latin typeface="Work Sans"/>
              <a:ea typeface="Work Sans"/>
              <a:cs typeface="Work Sans"/>
              <a:sym typeface="Work Sans"/>
            </a:endParaRPr>
          </a:p>
          <a:p>
            <a:pPr indent="-333711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b="1" lang="en" sz="2365">
                <a:latin typeface="Work Sans"/>
                <a:ea typeface="Work Sans"/>
                <a:cs typeface="Work Sans"/>
                <a:sym typeface="Work Sans"/>
              </a:rPr>
              <a:t>Complete yearly training </a:t>
            </a:r>
            <a:endParaRPr b="1" sz="2365">
              <a:latin typeface="Work Sans"/>
              <a:ea typeface="Work Sans"/>
              <a:cs typeface="Work Sans"/>
              <a:sym typeface="Work Sans"/>
            </a:endParaRPr>
          </a:p>
          <a:p>
            <a:pPr indent="-333711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b="1" lang="en" sz="2365">
                <a:latin typeface="Work Sans"/>
                <a:ea typeface="Work Sans"/>
                <a:cs typeface="Work Sans"/>
                <a:sym typeface="Work Sans"/>
              </a:rPr>
              <a:t>Understand your career path at the company </a:t>
            </a:r>
            <a:endParaRPr b="1" sz="2365">
              <a:latin typeface="Work Sans"/>
              <a:ea typeface="Work Sans"/>
              <a:cs typeface="Work Sans"/>
              <a:sym typeface="Work Sans"/>
            </a:endParaRPr>
          </a:p>
          <a:p>
            <a:pPr indent="-333711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b="1" lang="en" sz="2365">
                <a:latin typeface="Work Sans"/>
                <a:ea typeface="Work Sans"/>
                <a:cs typeface="Work Sans"/>
                <a:sym typeface="Work Sans"/>
              </a:rPr>
              <a:t>Build a development plan to gain new skills</a:t>
            </a:r>
            <a:endParaRPr b="1" sz="2365">
              <a:latin typeface="Work Sans"/>
              <a:ea typeface="Work Sans"/>
              <a:cs typeface="Work Sans"/>
              <a:sym typeface="Work Sans"/>
            </a:endParaRPr>
          </a:p>
          <a:p>
            <a:pPr indent="-333711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b="1" lang="en" sz="2365">
                <a:latin typeface="Work Sans"/>
                <a:ea typeface="Work Sans"/>
                <a:cs typeface="Work Sans"/>
                <a:sym typeface="Work Sans"/>
              </a:rPr>
              <a:t>Have better development conversations with your manager </a:t>
            </a:r>
            <a:endParaRPr b="1" sz="2365">
              <a:latin typeface="Work Sans"/>
              <a:ea typeface="Work Sans"/>
              <a:cs typeface="Work Sans"/>
              <a:sym typeface="Work Sans"/>
            </a:endParaRPr>
          </a:p>
          <a:p>
            <a:pPr indent="-333711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b="1" lang="en" sz="2365">
                <a:latin typeface="Work Sans"/>
                <a:ea typeface="Work Sans"/>
                <a:cs typeface="Work Sans"/>
                <a:sym typeface="Work Sans"/>
              </a:rPr>
              <a:t>Connect with mentors, get feedback, and find personalized content recommendations to reach your career goals</a:t>
            </a:r>
            <a:endParaRPr b="1" sz="2365">
              <a:latin typeface="Work Sans"/>
              <a:ea typeface="Work Sans"/>
              <a:cs typeface="Work Sans"/>
              <a:sym typeface="Work Sans"/>
            </a:endParaRPr>
          </a:p>
          <a:p>
            <a:pPr indent="-333711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b="1" lang="en" sz="2365">
                <a:latin typeface="Work Sans"/>
                <a:ea typeface="Work Sans"/>
                <a:cs typeface="Work Sans"/>
                <a:sym typeface="Work Sans"/>
              </a:rPr>
              <a:t>Learn!</a:t>
            </a:r>
            <a:endParaRPr b="1" sz="2365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92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6" name="Google Shape;626;p50"/>
          <p:cNvSpPr/>
          <p:nvPr/>
        </p:nvSpPr>
        <p:spPr>
          <a:xfrm>
            <a:off x="2924250" y="3676275"/>
            <a:ext cx="3577500" cy="108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OUR GOALS: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INSERT GOAL(S) 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1"/>
          <p:cNvSpPr/>
          <p:nvPr/>
        </p:nvSpPr>
        <p:spPr>
          <a:xfrm>
            <a:off x="408450" y="1387933"/>
            <a:ext cx="1440300" cy="49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32" name="Google Shape;632;p51"/>
          <p:cNvSpPr/>
          <p:nvPr/>
        </p:nvSpPr>
        <p:spPr>
          <a:xfrm>
            <a:off x="2172100" y="1386271"/>
            <a:ext cx="1440300" cy="49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33" name="Google Shape;633;p51"/>
          <p:cNvSpPr/>
          <p:nvPr/>
        </p:nvSpPr>
        <p:spPr>
          <a:xfrm>
            <a:off x="3961850" y="1387946"/>
            <a:ext cx="1440300" cy="49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34" name="Google Shape;634;p51"/>
          <p:cNvSpPr/>
          <p:nvPr/>
        </p:nvSpPr>
        <p:spPr>
          <a:xfrm>
            <a:off x="5740275" y="1387945"/>
            <a:ext cx="1440300" cy="49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35" name="Google Shape;635;p51"/>
          <p:cNvSpPr/>
          <p:nvPr/>
        </p:nvSpPr>
        <p:spPr>
          <a:xfrm>
            <a:off x="7520850" y="1387924"/>
            <a:ext cx="1440300" cy="49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636" name="Google Shape;636;p51"/>
          <p:cNvSpPr txBox="1"/>
          <p:nvPr>
            <p:ph idx="14" type="title"/>
          </p:nvPr>
        </p:nvSpPr>
        <p:spPr>
          <a:xfrm>
            <a:off x="7339938" y="201735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Go to Me &gt; Development Plan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7" name="Google Shape;637;p51"/>
          <p:cNvSpPr txBox="1"/>
          <p:nvPr>
            <p:ph idx="33" type="body"/>
          </p:nvPr>
        </p:nvSpPr>
        <p:spPr>
          <a:xfrm>
            <a:off x="7336651" y="26933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Choose three skills to focus on. Add goals, tasks, and learning. This should be discussed during a 1:1.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8" name="Google Shape;638;p51"/>
          <p:cNvSpPr txBox="1"/>
          <p:nvPr>
            <p:ph idx="16" type="title"/>
          </p:nvPr>
        </p:nvSpPr>
        <p:spPr>
          <a:xfrm>
            <a:off x="5573925" y="20414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Go to Me &gt; Feedback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9" name="Google Shape;639;p51"/>
          <p:cNvSpPr txBox="1"/>
          <p:nvPr>
            <p:ph idx="32" type="body"/>
          </p:nvPr>
        </p:nvSpPr>
        <p:spPr>
          <a:xfrm>
            <a:off x="5572263" y="26933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Invite someone to give you a skills assessment.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Tip: Ask for feedback at least once per quarter.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0" name="Google Shape;640;p51"/>
          <p:cNvSpPr txBox="1"/>
          <p:nvPr>
            <p:ph idx="15" type="title"/>
          </p:nvPr>
        </p:nvSpPr>
        <p:spPr>
          <a:xfrm>
            <a:off x="3807888" y="2041400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Go to Me &gt; Feedback</a:t>
            </a:r>
            <a:endParaRPr sz="800"/>
          </a:p>
        </p:txBody>
      </p:sp>
      <p:sp>
        <p:nvSpPr>
          <p:cNvPr id="641" name="Google Shape;641;p51"/>
          <p:cNvSpPr txBox="1"/>
          <p:nvPr>
            <p:ph idx="31" type="body"/>
          </p:nvPr>
        </p:nvSpPr>
        <p:spPr>
          <a:xfrm>
            <a:off x="3807901" y="26933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Add a personal vision statement to outline what you want to achieve. 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Tip: </a:t>
            </a:r>
            <a:r>
              <a:rPr lang="en" sz="1300" u="sng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Career Drivers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can help you define what motivates you.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2" name="Google Shape;642;p51"/>
          <p:cNvSpPr txBox="1"/>
          <p:nvPr>
            <p:ph idx="18" type="title"/>
          </p:nvPr>
        </p:nvSpPr>
        <p:spPr>
          <a:xfrm>
            <a:off x="2059088" y="2105025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Go to Me &gt; Learning</a:t>
            </a:r>
            <a:endParaRPr/>
          </a:p>
        </p:txBody>
      </p:sp>
      <p:sp>
        <p:nvSpPr>
          <p:cNvPr id="643" name="Google Shape;643;p51"/>
          <p:cNvSpPr txBox="1"/>
          <p:nvPr>
            <p:ph idx="30" type="body"/>
          </p:nvPr>
        </p:nvSpPr>
        <p:spPr>
          <a:xfrm>
            <a:off x="2058994" y="26933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Find your required training in the </a:t>
            </a: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My Learning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tab. Overdue learning items will appear in the </a:t>
            </a: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Needs Attention</a:t>
            </a:r>
            <a:r>
              <a:rPr lang="en" sz="1300">
                <a:latin typeface="Work Sans"/>
                <a:ea typeface="Work Sans"/>
                <a:cs typeface="Work Sans"/>
                <a:sym typeface="Work Sans"/>
              </a:rPr>
              <a:t> section.</a:t>
            </a:r>
            <a:endParaRPr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4" name="Google Shape;644;p51"/>
          <p:cNvSpPr txBox="1"/>
          <p:nvPr>
            <p:ph idx="29" type="body"/>
          </p:nvPr>
        </p:nvSpPr>
        <p:spPr>
          <a:xfrm>
            <a:off x="345644" y="2693300"/>
            <a:ext cx="1580400" cy="6516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Fill out your profile. Be sure to add the skills you have, want to build, and are willing to mentor.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5" name="Google Shape;645;p51"/>
          <p:cNvSpPr txBox="1"/>
          <p:nvPr>
            <p:ph idx="6" type="title"/>
          </p:nvPr>
        </p:nvSpPr>
        <p:spPr>
          <a:xfrm>
            <a:off x="22475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6" name="Google Shape;646;p51"/>
          <p:cNvSpPr txBox="1"/>
          <p:nvPr>
            <p:ph idx="7" type="title"/>
          </p:nvPr>
        </p:nvSpPr>
        <p:spPr>
          <a:xfrm>
            <a:off x="200380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/>
          </a:p>
        </p:txBody>
      </p:sp>
      <p:sp>
        <p:nvSpPr>
          <p:cNvPr id="647" name="Google Shape;647;p51"/>
          <p:cNvSpPr txBox="1"/>
          <p:nvPr>
            <p:ph idx="8" type="title"/>
          </p:nvPr>
        </p:nvSpPr>
        <p:spPr>
          <a:xfrm>
            <a:off x="378050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/>
          </a:p>
        </p:txBody>
      </p:sp>
      <p:sp>
        <p:nvSpPr>
          <p:cNvPr id="648" name="Google Shape;648;p51"/>
          <p:cNvSpPr txBox="1"/>
          <p:nvPr>
            <p:ph idx="9" type="title"/>
          </p:nvPr>
        </p:nvSpPr>
        <p:spPr>
          <a:xfrm>
            <a:off x="555865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/>
          </a:p>
        </p:txBody>
      </p:sp>
      <p:sp>
        <p:nvSpPr>
          <p:cNvPr id="649" name="Google Shape;649;p51"/>
          <p:cNvSpPr txBox="1"/>
          <p:nvPr>
            <p:ph idx="13" type="title"/>
          </p:nvPr>
        </p:nvSpPr>
        <p:spPr>
          <a:xfrm>
            <a:off x="7336452" y="604888"/>
            <a:ext cx="1778700" cy="651900"/>
          </a:xfrm>
          <a:prstGeom prst="rect">
            <a:avLst/>
          </a:prstGeom>
        </p:spPr>
        <p:txBody>
          <a:bodyPr anchorCtr="0" anchor="t" bIns="90000" lIns="180000" spcFirstLastPara="1" rIns="0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/>
          </a:p>
        </p:txBody>
      </p:sp>
      <p:sp>
        <p:nvSpPr>
          <p:cNvPr id="650" name="Google Shape;650;p51"/>
          <p:cNvSpPr txBox="1"/>
          <p:nvPr>
            <p:ph idx="17" type="title"/>
          </p:nvPr>
        </p:nvSpPr>
        <p:spPr>
          <a:xfrm>
            <a:off x="337142" y="2105025"/>
            <a:ext cx="1581000" cy="651900"/>
          </a:xfrm>
          <a:prstGeom prst="rect">
            <a:avLst/>
          </a:prstGeom>
        </p:spPr>
        <p:txBody>
          <a:bodyPr anchorCtr="0" anchor="t" bIns="54000" lIns="18000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Work Sans"/>
                <a:ea typeface="Work Sans"/>
                <a:cs typeface="Work Sans"/>
                <a:sym typeface="Work Sans"/>
              </a:rPr>
              <a:t>Go to Me &gt; My Profile</a:t>
            </a:r>
            <a:endParaRPr b="1" sz="1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1" name="Google Shape;651;p51"/>
          <p:cNvSpPr txBox="1"/>
          <p:nvPr>
            <p:ph idx="1" type="subTitle"/>
          </p:nvPr>
        </p:nvSpPr>
        <p:spPr>
          <a:xfrm>
            <a:off x="594025" y="184700"/>
            <a:ext cx="8077200" cy="151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sz="2260">
                <a:latin typeface="Work Sans"/>
                <a:ea typeface="Work Sans"/>
                <a:cs typeface="Work Sans"/>
                <a:sym typeface="Work Sans"/>
              </a:rPr>
              <a:t>FIRST 90 DAYS IN BRIDGE</a:t>
            </a:r>
            <a:endParaRPr sz="226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2" name="Google Shape;652;p51"/>
          <p:cNvSpPr txBox="1"/>
          <p:nvPr>
            <p:ph type="title"/>
          </p:nvPr>
        </p:nvSpPr>
        <p:spPr>
          <a:xfrm>
            <a:off x="2305300" y="1509421"/>
            <a:ext cx="11739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Medium"/>
                <a:ea typeface="Work Sans Medium"/>
                <a:cs typeface="Work Sans Medium"/>
                <a:sym typeface="Work Sans Medium"/>
              </a:rPr>
              <a:t>Complete Your Required Training</a:t>
            </a:r>
            <a:endParaRPr sz="12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53" name="Google Shape;653;p51"/>
          <p:cNvSpPr txBox="1"/>
          <p:nvPr>
            <p:ph idx="2" type="title"/>
          </p:nvPr>
        </p:nvSpPr>
        <p:spPr>
          <a:xfrm>
            <a:off x="4058223" y="1523100"/>
            <a:ext cx="12513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Work Sans Medium"/>
                <a:ea typeface="Work Sans Medium"/>
                <a:cs typeface="Work Sans Medium"/>
                <a:sym typeface="Work Sans Medium"/>
              </a:rPr>
              <a:t>Define Your Vision</a:t>
            </a:r>
            <a:endParaRPr sz="11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54" name="Google Shape;654;p51"/>
          <p:cNvSpPr txBox="1"/>
          <p:nvPr>
            <p:ph idx="3" type="title"/>
          </p:nvPr>
        </p:nvSpPr>
        <p:spPr>
          <a:xfrm>
            <a:off x="415600" y="1311125"/>
            <a:ext cx="1440300" cy="65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Work Sans Medium"/>
                <a:ea typeface="Work Sans Medium"/>
                <a:cs typeface="Work Sans Medium"/>
                <a:sym typeface="Work Sans Medium"/>
              </a:rPr>
              <a:t>Complete Your Profile</a:t>
            </a:r>
            <a:endParaRPr sz="12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55" name="Google Shape;655;p51"/>
          <p:cNvSpPr txBox="1"/>
          <p:nvPr>
            <p:ph idx="4" type="title"/>
          </p:nvPr>
        </p:nvSpPr>
        <p:spPr>
          <a:xfrm>
            <a:off x="5793961" y="1457428"/>
            <a:ext cx="1310700" cy="49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Work Sans Medium"/>
                <a:ea typeface="Work Sans Medium"/>
                <a:cs typeface="Work Sans Medium"/>
                <a:sym typeface="Work Sans Medium"/>
              </a:rPr>
              <a:t>Request Skills Feedback</a:t>
            </a:r>
            <a:endParaRPr sz="110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56" name="Google Shape;656;p51"/>
          <p:cNvSpPr txBox="1"/>
          <p:nvPr>
            <p:ph idx="5" type="title"/>
          </p:nvPr>
        </p:nvSpPr>
        <p:spPr>
          <a:xfrm>
            <a:off x="7569797" y="1498464"/>
            <a:ext cx="13107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Create a Development Plan</a:t>
            </a:r>
            <a:endParaRPr sz="1200"/>
          </a:p>
        </p:txBody>
      </p:sp>
      <p:cxnSp>
        <p:nvCxnSpPr>
          <p:cNvPr id="657" name="Google Shape;657;p51"/>
          <p:cNvCxnSpPr/>
          <p:nvPr/>
        </p:nvCxnSpPr>
        <p:spPr>
          <a:xfrm rot="10800000">
            <a:off x="284550" y="373025"/>
            <a:ext cx="0" cy="51414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8" name="Google Shape;658;p51"/>
          <p:cNvCxnSpPr/>
          <p:nvPr/>
        </p:nvCxnSpPr>
        <p:spPr>
          <a:xfrm rot="10800000">
            <a:off x="2038628" y="414278"/>
            <a:ext cx="0" cy="51414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9" name="Google Shape;659;p51"/>
          <p:cNvCxnSpPr/>
          <p:nvPr/>
        </p:nvCxnSpPr>
        <p:spPr>
          <a:xfrm rot="10800000">
            <a:off x="3756306" y="414275"/>
            <a:ext cx="0" cy="51414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0" name="Google Shape;660;p51"/>
          <p:cNvCxnSpPr/>
          <p:nvPr/>
        </p:nvCxnSpPr>
        <p:spPr>
          <a:xfrm rot="10800000">
            <a:off x="5558659" y="373025"/>
            <a:ext cx="0" cy="51414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1" name="Google Shape;661;p51"/>
          <p:cNvCxnSpPr/>
          <p:nvPr/>
        </p:nvCxnSpPr>
        <p:spPr>
          <a:xfrm rot="10800000">
            <a:off x="7339950" y="397753"/>
            <a:ext cx="0" cy="51414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62" name="Google Shape;662;p51" title="Screenshot 2026-03-18 at 5.46.42 PM.png"/>
          <p:cNvPicPr preferRelativeResize="0"/>
          <p:nvPr/>
        </p:nvPicPr>
        <p:blipFill rotWithShape="1">
          <a:blip r:embed="rId4">
            <a:alphaModFix/>
          </a:blip>
          <a:srcRect b="346630" l="-14020" r="14020" t="-346630"/>
          <a:stretch/>
        </p:blipFill>
        <p:spPr>
          <a:xfrm>
            <a:off x="2074213" y="2188525"/>
            <a:ext cx="1440300" cy="69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2"/>
          <p:cNvSpPr txBox="1"/>
          <p:nvPr>
            <p:ph idx="4294967295" type="title"/>
          </p:nvPr>
        </p:nvSpPr>
        <p:spPr>
          <a:xfrm>
            <a:off x="597900" y="1510950"/>
            <a:ext cx="7948200" cy="16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" sz="3600">
                <a:latin typeface="Work Sans"/>
                <a:ea typeface="Work Sans"/>
                <a:cs typeface="Work Sans"/>
                <a:sym typeface="Work Sans"/>
              </a:rPr>
              <a:t>Section </a:t>
            </a:r>
            <a:r>
              <a:rPr b="1" i="1" lang="en" sz="3600">
                <a:latin typeface="Work Sans"/>
                <a:ea typeface="Work Sans"/>
                <a:cs typeface="Work Sans"/>
                <a:sym typeface="Work Sans"/>
              </a:rPr>
              <a:t>3</a:t>
            </a:r>
            <a:r>
              <a:rPr b="1" i="1" lang="en" sz="3600">
                <a:latin typeface="Work Sans"/>
                <a:ea typeface="Work Sans"/>
                <a:cs typeface="Work Sans"/>
                <a:sym typeface="Work Sans"/>
              </a:rPr>
              <a:t>: </a:t>
            </a:r>
            <a:endParaRPr b="1" i="1" sz="36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These slides are intended for your employees</a:t>
            </a:r>
            <a:endParaRPr sz="3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How Do I Log Into Bridge?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73" name="Google Shape;673;p53"/>
          <p:cNvSpPr txBox="1"/>
          <p:nvPr>
            <p:ph idx="1" type="body"/>
          </p:nvPr>
        </p:nvSpPr>
        <p:spPr>
          <a:xfrm>
            <a:off x="494913" y="1401600"/>
            <a:ext cx="4573500" cy="24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You’ll receive an email notification from </a:t>
            </a: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Bridge</a:t>
            </a: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prompting you to create a password.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Your username will be your email address, and you'll always log in at </a:t>
            </a:r>
            <a:r>
              <a:rPr b="1" lang="en" sz="200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yourcompany</a:t>
            </a:r>
            <a:r>
              <a:rPr b="1"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.bridgeapp.com</a:t>
            </a: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/>
          </a:p>
        </p:txBody>
      </p:sp>
      <p:pic>
        <p:nvPicPr>
          <p:cNvPr id="674" name="Google Shape;674;p53"/>
          <p:cNvPicPr preferRelativeResize="0"/>
          <p:nvPr/>
        </p:nvPicPr>
        <p:blipFill rotWithShape="1">
          <a:blip r:embed="rId3">
            <a:alphaModFix/>
          </a:blip>
          <a:srcRect b="11072" l="25254" r="25832" t="16185"/>
          <a:stretch/>
        </p:blipFill>
        <p:spPr>
          <a:xfrm>
            <a:off x="5613338" y="1170750"/>
            <a:ext cx="3035700" cy="2711100"/>
          </a:xfrm>
          <a:prstGeom prst="roundRect">
            <a:avLst>
              <a:gd fmla="val 9197" name="adj"/>
            </a:avLst>
          </a:prstGeom>
          <a:noFill/>
          <a:ln>
            <a:noFill/>
          </a:ln>
        </p:spPr>
      </p:pic>
      <p:sp>
        <p:nvSpPr>
          <p:cNvPr id="675" name="Google Shape;675;p53"/>
          <p:cNvSpPr/>
          <p:nvPr/>
        </p:nvSpPr>
        <p:spPr>
          <a:xfrm>
            <a:off x="2783250" y="4211625"/>
            <a:ext cx="3577500" cy="766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If you have any trouble logging in, please contact: [</a:t>
            </a:r>
            <a:r>
              <a:rPr b="1" lang="en"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INSERT CONTACT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]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How Do I Log Into Bridge? [If you are on SSO]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81" name="Google Shape;681;p54"/>
          <p:cNvSpPr txBox="1"/>
          <p:nvPr>
            <p:ph idx="1" type="body"/>
          </p:nvPr>
        </p:nvSpPr>
        <p:spPr>
          <a:xfrm>
            <a:off x="500450" y="1425900"/>
            <a:ext cx="41040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You’ll receive a welcome notification from Bridge with instructions to log in.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 can always access the platform through SSO via our main dashboard.</a:t>
            </a:r>
            <a:endParaRPr/>
          </a:p>
        </p:txBody>
      </p:sp>
      <p:pic>
        <p:nvPicPr>
          <p:cNvPr id="682" name="Google Shape;68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750" y="1648988"/>
            <a:ext cx="3498000" cy="1845523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54"/>
          <p:cNvSpPr/>
          <p:nvPr/>
        </p:nvSpPr>
        <p:spPr>
          <a:xfrm>
            <a:off x="2783250" y="4211625"/>
            <a:ext cx="3577500" cy="766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If you have any trouble logging in, please contact: [</a:t>
            </a:r>
            <a:r>
              <a:rPr b="1" lang="en"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INSERT CONTACT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]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Detailed Employee Guidance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89" name="Google Shape;689;p55"/>
          <p:cNvSpPr txBox="1"/>
          <p:nvPr>
            <p:ph idx="1" type="body"/>
          </p:nvPr>
        </p:nvSpPr>
        <p:spPr>
          <a:xfrm>
            <a:off x="311700" y="1152475"/>
            <a:ext cx="6066600" cy="20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Find detailed information on the following areas of Bridge:</a:t>
            </a:r>
            <a:endParaRPr sz="7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50838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77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Career Vision</a:t>
            </a:r>
            <a:endParaRPr sz="7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5083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77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4"/>
              </a:rPr>
              <a:t>Development plans</a:t>
            </a:r>
            <a:endParaRPr sz="7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5083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77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5"/>
              </a:rPr>
              <a:t>Career pathing</a:t>
            </a:r>
            <a:endParaRPr sz="7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5083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77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6"/>
              </a:rPr>
              <a:t>Feedback</a:t>
            </a:r>
            <a:endParaRPr sz="7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5083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77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7"/>
              </a:rPr>
              <a:t>My Learning</a:t>
            </a:r>
            <a:r>
              <a:rPr lang="en" sz="7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7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5083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77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8"/>
              </a:rPr>
              <a:t>Profile</a:t>
            </a:r>
            <a:endParaRPr sz="5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0" name="Google Shape;690;p55"/>
          <p:cNvSpPr/>
          <p:nvPr/>
        </p:nvSpPr>
        <p:spPr>
          <a:xfrm>
            <a:off x="3122075" y="4203750"/>
            <a:ext cx="3577500" cy="766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If you have any trouble logging in, please contact: [</a:t>
            </a:r>
            <a:r>
              <a:rPr b="1" lang="en"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INSERT CONTACT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]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How Do I Access My Training?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6" name="Google Shape;696;p56"/>
          <p:cNvSpPr txBox="1"/>
          <p:nvPr>
            <p:ph idx="1" type="body"/>
          </p:nvPr>
        </p:nvSpPr>
        <p:spPr>
          <a:xfrm>
            <a:off x="311700" y="1152475"/>
            <a:ext cx="4164000" cy="37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After logging into Bridge, you’ll see your homepage with three sections: </a:t>
            </a:r>
            <a:r>
              <a:rPr b="1"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People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Learning, and </a:t>
            </a:r>
            <a:r>
              <a:rPr b="1"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Growth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Bookmarking this page is a great way to ensure you always have quick, direct access.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 the top, you’ll see your required trainings, which will turn red if they become overdue.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Below that, you’ll find recommended learning based on your skills, followed by a list of your completed trainings.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7" name="Google Shape;697;p56" title="Screenshot 2026-03-16 at 5.46.3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100" y="1643975"/>
            <a:ext cx="4210801" cy="2023148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6"/>
          <p:cNvSpPr/>
          <p:nvPr/>
        </p:nvSpPr>
        <p:spPr>
          <a:xfrm>
            <a:off x="3122075" y="4203750"/>
            <a:ext cx="3577500" cy="766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If you have any trouble logging in, please contact: [</a:t>
            </a:r>
            <a:r>
              <a:rPr b="1" lang="en"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INSERT CONTACT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]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Navigating My Learning 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04" name="Google Shape;704;p57"/>
          <p:cNvSpPr txBox="1"/>
          <p:nvPr>
            <p:ph idx="1" type="body"/>
          </p:nvPr>
        </p:nvSpPr>
        <p:spPr>
          <a:xfrm>
            <a:off x="311700" y="1152475"/>
            <a:ext cx="72813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Go to </a:t>
            </a:r>
            <a:r>
              <a:rPr b="1"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Me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&gt;</a:t>
            </a:r>
            <a:r>
              <a:rPr b="1"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Learning 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on the left in the primary navigation.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 the top, you'll find: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6231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b="1"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My Learning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An overview of your learning items. </a:t>
            </a:r>
            <a:endParaRPr b="1"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6231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b="1"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Learning Library: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A catalog of optional learning to enroll in.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6231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b="1"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Training Calendar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Live, instructor-led training sessions.</a:t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6231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b="1"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Resource Library: 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 c</a:t>
            </a:r>
            <a:r>
              <a:rPr lang="en" sz="61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entral repository of content. </a:t>
            </a:r>
            <a:endParaRPr b="1"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15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57"/>
          <p:cNvSpPr/>
          <p:nvPr/>
        </p:nvSpPr>
        <p:spPr>
          <a:xfrm>
            <a:off x="3122075" y="4203750"/>
            <a:ext cx="3577500" cy="766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If you have any trouble logging in, please contact: [</a:t>
            </a:r>
            <a:r>
              <a:rPr b="1" lang="en"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INSERT CONTACT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]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How Do I Add Skills to My Profile?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11" name="Google Shape;711;p58"/>
          <p:cNvSpPr txBox="1"/>
          <p:nvPr>
            <p:ph idx="1" type="body"/>
          </p:nvPr>
        </p:nvSpPr>
        <p:spPr>
          <a:xfrm>
            <a:off x="311700" y="1152475"/>
            <a:ext cx="7755600" cy="28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Click </a:t>
            </a:r>
            <a:r>
              <a:rPr b="1"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My Profile</a:t>
            </a: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in the navigation bar, then click the ‘</a:t>
            </a:r>
            <a:r>
              <a:rPr b="1"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Edit Profile</a:t>
            </a: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’ button.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This section asks for: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 bit more about yourself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Your phone number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Skills you have 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Skill you want to develop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Skills you’re willing to help someone develop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ork Sans"/>
              <a:buChar char="●"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Interests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6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12" name="Google Shape;712;p58"/>
          <p:cNvSpPr/>
          <p:nvPr/>
        </p:nvSpPr>
        <p:spPr>
          <a:xfrm>
            <a:off x="3122075" y="4203750"/>
            <a:ext cx="3577500" cy="766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If you have any trouble logging in, please contact: [</a:t>
            </a:r>
            <a:r>
              <a:rPr b="1" lang="en"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INSERT CONTACT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]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/>
          <p:nvPr>
            <p:ph type="title"/>
          </p:nvPr>
        </p:nvSpPr>
        <p:spPr>
          <a:xfrm>
            <a:off x="597900" y="283475"/>
            <a:ext cx="7948200" cy="110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>
                <a:latin typeface="Work Sans"/>
                <a:ea typeface="Work Sans"/>
                <a:cs typeface="Work Sans"/>
                <a:sym typeface="Work Sans"/>
              </a:rPr>
              <a:t>Bridge is a Single Place to Manage Our Talent. </a:t>
            </a:r>
            <a:endParaRPr b="1" sz="3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0" name="Google Shape;420;p33"/>
          <p:cNvSpPr txBox="1"/>
          <p:nvPr>
            <p:ph idx="1" type="body"/>
          </p:nvPr>
        </p:nvSpPr>
        <p:spPr>
          <a:xfrm>
            <a:off x="597900" y="1527050"/>
            <a:ext cx="8230200" cy="30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rPr>
              <a:t>[Our company]</a:t>
            </a:r>
            <a:r>
              <a:rPr lang="en" sz="1800">
                <a:latin typeface="Work Sans"/>
                <a:ea typeface="Work Sans"/>
                <a:cs typeface="Work Sans"/>
                <a:sym typeface="Work Sans"/>
              </a:rPr>
              <a:t> will use Bridge to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drive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connection, alignment, and growth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across our company.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Key outcomes we want to achieve with Bridge: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-311862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1692">
                <a:latin typeface="Work Sans"/>
                <a:ea typeface="Work Sans"/>
                <a:cs typeface="Work Sans"/>
                <a:sym typeface="Work Sans"/>
              </a:rPr>
              <a:t>Understand skills strengths and gaps by establishing a shared framework across departments</a:t>
            </a:r>
            <a:endParaRPr sz="1692">
              <a:latin typeface="Work Sans"/>
              <a:ea typeface="Work Sans"/>
              <a:cs typeface="Work Sans"/>
              <a:sym typeface="Work Sans"/>
            </a:endParaRPr>
          </a:p>
          <a:p>
            <a:pPr indent="-31186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1692">
                <a:latin typeface="Work Sans"/>
                <a:ea typeface="Work Sans"/>
                <a:cs typeface="Work Sans"/>
                <a:sym typeface="Work Sans"/>
              </a:rPr>
              <a:t>Everyone completes mandatory training on time </a:t>
            </a:r>
            <a:endParaRPr sz="1692">
              <a:latin typeface="Work Sans"/>
              <a:ea typeface="Work Sans"/>
              <a:cs typeface="Work Sans"/>
              <a:sym typeface="Work Sans"/>
            </a:endParaRPr>
          </a:p>
          <a:p>
            <a:pPr indent="-31186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1692">
                <a:latin typeface="Work Sans"/>
                <a:ea typeface="Work Sans"/>
                <a:cs typeface="Work Sans"/>
                <a:sym typeface="Work Sans"/>
              </a:rPr>
              <a:t>More employees engage in learning because it’s connected to their growth</a:t>
            </a:r>
            <a:endParaRPr sz="1692">
              <a:latin typeface="Work Sans"/>
              <a:ea typeface="Work Sans"/>
              <a:cs typeface="Work Sans"/>
              <a:sym typeface="Work Sans"/>
            </a:endParaRPr>
          </a:p>
          <a:p>
            <a:pPr indent="-31186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Char char="●"/>
            </a:pPr>
            <a:r>
              <a:rPr lang="en" sz="1692">
                <a:latin typeface="Work Sans"/>
                <a:ea typeface="Work Sans"/>
                <a:cs typeface="Work Sans"/>
                <a:sym typeface="Work Sans"/>
              </a:rPr>
              <a:t>Retain our best people by providing clear career pathways and growth opportunities</a:t>
            </a:r>
            <a:endParaRPr sz="1692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1" name="Google Shape;421;p33"/>
          <p:cNvSpPr/>
          <p:nvPr/>
        </p:nvSpPr>
        <p:spPr>
          <a:xfrm>
            <a:off x="2924250" y="3676275"/>
            <a:ext cx="3577500" cy="1088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OUR GOALS: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INSERT GOAL(S) 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4"/>
          <p:cNvSpPr txBox="1"/>
          <p:nvPr>
            <p:ph type="title"/>
          </p:nvPr>
        </p:nvSpPr>
        <p:spPr>
          <a:xfrm>
            <a:off x="507450" y="217525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Why We’re Investing in Bridge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7" name="Google Shape;427;p34"/>
          <p:cNvSpPr txBox="1"/>
          <p:nvPr>
            <p:ph idx="1" type="body"/>
          </p:nvPr>
        </p:nvSpPr>
        <p:spPr>
          <a:xfrm>
            <a:off x="558750" y="1175050"/>
            <a:ext cx="7717500" cy="335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3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Visibility Into Organizational Strengths and Gaps</a:t>
            </a:r>
            <a:endParaRPr b="1" sz="14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 get real-time skills gap reporting to understand our competencies and gaps. 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3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Helping Our Managers Manage Better </a:t>
            </a:r>
            <a:endParaRPr b="1" sz="14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Tools designed to help managers focus on employee development, goals, skills, and training. 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3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Personalized Development</a:t>
            </a:r>
            <a:endParaRPr b="1" sz="14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Bridge will automatically deliver the necessary learning to close any skills gaps.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3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Building a Mentorship Culture</a:t>
            </a:r>
            <a:endParaRPr b="1" sz="14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Peer-to-peer growth and knowledge transfer via mentorship communities. 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3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Staying Compliant</a:t>
            </a:r>
            <a:endParaRPr b="1" sz="14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Delivering and tracking all mandatory training that keeps our people safe and our company compliant 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5"/>
          <p:cNvSpPr txBox="1"/>
          <p:nvPr>
            <p:ph type="title"/>
          </p:nvPr>
        </p:nvSpPr>
        <p:spPr>
          <a:xfrm>
            <a:off x="507450" y="331400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Some Highlights of Bridge Include: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3" name="Google Shape;433;p35"/>
          <p:cNvSpPr txBox="1"/>
          <p:nvPr>
            <p:ph idx="1" type="body"/>
          </p:nvPr>
        </p:nvSpPr>
        <p:spPr>
          <a:xfrm>
            <a:off x="640500" y="1076750"/>
            <a:ext cx="7707300" cy="372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434343"/>
                </a:solidFill>
                <a:latin typeface="Work Sans"/>
                <a:ea typeface="Work Sans"/>
                <a:cs typeface="Work Sans"/>
                <a:sym typeface="Work Sans"/>
              </a:rPr>
              <a:t>T</a:t>
            </a:r>
            <a:r>
              <a:rPr lang="en" sz="12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rPr>
              <a:t>argeted Skills Development</a:t>
            </a:r>
            <a:endParaRPr sz="1200">
              <a:solidFill>
                <a:srgbClr val="666666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Dynamic Skills Intelligence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Bridge utilizes real-time labor market data and a database of over 30,000 skills to map our current capabilities against global job trends. We can identify and close critical skill gaps we may not see otherwise.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Support for Our Managers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Bridge equips our managers with tools to check skills coverage, provide structured feedback, and measure team growth. We want our managers to be talent developers versus task managers.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Automated Skill Building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Bridge automatically tags all of our training content and serves it to people based on the skills they need or want to develop.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rPr>
              <a:t>Accessibility and Reporting</a:t>
            </a:r>
            <a:endParaRPr sz="1200">
              <a:solidFill>
                <a:srgbClr val="666666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Mobile App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Bridge is built to support our entire organization, even those without access to computers.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Analytics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Bridge provides reporting on course enrollments, progress, and gives talent insights.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rPr>
              <a:t>Employee-Led Development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Development Plans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Employees get recommended skills based on their job titles. They can enroll in training to build these skills and set goals to make their growth measurable.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Career Pathing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Bridge will show every employee their career path within the company, highlight their skills gaps, and recommend training to help them progress.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Continuous Feedback</a:t>
            </a:r>
            <a:r>
              <a:rPr lang="en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Everyone can request/give skills feedback to help peers assess knowledge and skill levels.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6"/>
          <p:cNvSpPr/>
          <p:nvPr/>
        </p:nvSpPr>
        <p:spPr>
          <a:xfrm>
            <a:off x="4572000" y="-38100"/>
            <a:ext cx="4572000" cy="52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6"/>
          <p:cNvSpPr txBox="1"/>
          <p:nvPr/>
        </p:nvSpPr>
        <p:spPr>
          <a:xfrm>
            <a:off x="5007100" y="264175"/>
            <a:ext cx="54186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44444"/>
                </a:solidFill>
                <a:latin typeface="Work Sans"/>
                <a:ea typeface="Work Sans"/>
                <a:cs typeface="Work Sans"/>
                <a:sym typeface="Work Sans"/>
              </a:rPr>
              <a:t>Connection</a:t>
            </a:r>
            <a:endParaRPr b="1" sz="2800">
              <a:solidFill>
                <a:srgbClr val="44444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0" name="Google Shape;440;p36"/>
          <p:cNvSpPr txBox="1"/>
          <p:nvPr/>
        </p:nvSpPr>
        <p:spPr>
          <a:xfrm>
            <a:off x="5007100" y="1273913"/>
            <a:ext cx="34422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Understanding between employees and managers about </a:t>
            </a: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career aspirations</a:t>
            </a: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 and role readiness</a:t>
            </a: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Opportunity to </a:t>
            </a: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find</a:t>
            </a: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 mentors throughout the organization</a:t>
            </a:r>
            <a:b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Supporting m</a:t>
            </a: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anagers as coaches </a:t>
            </a:r>
            <a:b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400"/>
              <a:buFont typeface="Work Sans SemiBold"/>
              <a:buChar char="▪"/>
            </a:pPr>
            <a:r>
              <a:rPr lang="en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Feedback is a strong part of our culture</a:t>
            </a:r>
            <a:endParaRPr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41" name="Google Shape;441;p36"/>
          <p:cNvSpPr txBox="1"/>
          <p:nvPr/>
        </p:nvSpPr>
        <p:spPr>
          <a:xfrm>
            <a:off x="5086650" y="4478125"/>
            <a:ext cx="35427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Increased Employee Engagement</a:t>
            </a:r>
            <a:r>
              <a:rPr b="1" lang="en" sz="1600">
                <a:solidFill>
                  <a:srgbClr val="434343"/>
                </a:solidFill>
              </a:rPr>
              <a:t> </a:t>
            </a:r>
            <a:endParaRPr b="1" sz="1600">
              <a:solidFill>
                <a:srgbClr val="434343"/>
              </a:solidFill>
            </a:endParaRPr>
          </a:p>
        </p:txBody>
      </p:sp>
      <p:sp>
        <p:nvSpPr>
          <p:cNvPr id="442" name="Google Shape;442;p36"/>
          <p:cNvSpPr txBox="1"/>
          <p:nvPr/>
        </p:nvSpPr>
        <p:spPr>
          <a:xfrm>
            <a:off x="5086650" y="4284675"/>
            <a:ext cx="16485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 U T C O M E :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3" name="Google Shape;4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6040" y="264175"/>
            <a:ext cx="802245" cy="7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7"/>
          <p:cNvSpPr/>
          <p:nvPr/>
        </p:nvSpPr>
        <p:spPr>
          <a:xfrm>
            <a:off x="4572000" y="-38100"/>
            <a:ext cx="4572000" cy="52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7"/>
          <p:cNvSpPr txBox="1"/>
          <p:nvPr/>
        </p:nvSpPr>
        <p:spPr>
          <a:xfrm>
            <a:off x="5007100" y="416575"/>
            <a:ext cx="54186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44444"/>
                </a:solidFill>
                <a:latin typeface="Work Sans"/>
                <a:ea typeface="Work Sans"/>
                <a:cs typeface="Work Sans"/>
                <a:sym typeface="Work Sans"/>
              </a:rPr>
              <a:t>Alignment</a:t>
            </a:r>
            <a:endParaRPr b="1" sz="2800">
              <a:solidFill>
                <a:srgbClr val="28799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1" name="Google Shape;451;p37"/>
          <p:cNvSpPr txBox="1"/>
          <p:nvPr/>
        </p:nvSpPr>
        <p:spPr>
          <a:xfrm>
            <a:off x="5007100" y="1240338"/>
            <a:ext cx="34422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300"/>
              <a:buFont typeface="Work Sans SemiBold"/>
              <a:buChar char="▪"/>
            </a:pPr>
            <a: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Employees and managers </a:t>
            </a:r>
            <a: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are in </a:t>
            </a:r>
            <a: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sync regularly</a:t>
            </a:r>
            <a:b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endParaRPr sz="13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300"/>
              <a:buFont typeface="Work Sans SemiBold"/>
              <a:buChar char="▪"/>
            </a:pPr>
            <a: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Employees have visibility</a:t>
            </a:r>
            <a: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 </a:t>
            </a:r>
            <a: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that their roles and competencies are aligned with company objectives</a:t>
            </a:r>
            <a:b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endParaRPr sz="13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300"/>
              <a:buFont typeface="Work Sans SemiBold"/>
              <a:buChar char="▪"/>
            </a:pPr>
            <a: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Strategy for skill development is based on dynamic industry data</a:t>
            </a:r>
            <a:b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endParaRPr sz="13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300"/>
              <a:buFont typeface="Work Sans SemiBold"/>
              <a:buChar char="▪"/>
            </a:pPr>
            <a: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Managers have visibility into team-wide capabilities and skills gaps</a:t>
            </a:r>
            <a:endParaRPr sz="13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52" name="Google Shape;452;p37"/>
          <p:cNvSpPr txBox="1"/>
          <p:nvPr/>
        </p:nvSpPr>
        <p:spPr>
          <a:xfrm>
            <a:off x="5083300" y="4428650"/>
            <a:ext cx="34422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Increased </a:t>
            </a:r>
            <a:br>
              <a:rPr lang="en" sz="18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18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Performance &amp; Productivity 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453" name="Google Shape;453;p37"/>
          <p:cNvSpPr txBox="1"/>
          <p:nvPr/>
        </p:nvSpPr>
        <p:spPr>
          <a:xfrm>
            <a:off x="5083300" y="4282513"/>
            <a:ext cx="1591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 U T C O M E :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54" name="Google Shape;4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987" y="416587"/>
            <a:ext cx="804850" cy="7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8"/>
          <p:cNvSpPr/>
          <p:nvPr/>
        </p:nvSpPr>
        <p:spPr>
          <a:xfrm>
            <a:off x="4572000" y="-38100"/>
            <a:ext cx="4572000" cy="52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4444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1" name="Google Shape;461;p38"/>
          <p:cNvSpPr txBox="1"/>
          <p:nvPr/>
        </p:nvSpPr>
        <p:spPr>
          <a:xfrm>
            <a:off x="5007100" y="416575"/>
            <a:ext cx="54186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44444"/>
                </a:solidFill>
                <a:latin typeface="Work Sans"/>
                <a:ea typeface="Work Sans"/>
                <a:cs typeface="Work Sans"/>
                <a:sym typeface="Work Sans"/>
              </a:rPr>
              <a:t>Growth</a:t>
            </a:r>
            <a:endParaRPr b="1" sz="2800">
              <a:solidFill>
                <a:srgbClr val="44444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2" name="Google Shape;462;p38"/>
          <p:cNvSpPr txBox="1"/>
          <p:nvPr/>
        </p:nvSpPr>
        <p:spPr>
          <a:xfrm>
            <a:off x="5007100" y="1394225"/>
            <a:ext cx="3442200" cy="19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300"/>
              <a:buFont typeface="Work Sans SemiBold"/>
              <a:buChar char="▪"/>
            </a:pPr>
            <a: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Employees can take the lead on their development</a:t>
            </a:r>
            <a:endParaRPr sz="13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300"/>
              <a:buFont typeface="Work Sans SemiBold"/>
              <a:buChar char="▪"/>
            </a:pPr>
            <a: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Employees are encouraged to map out a development plan and set goals to make progress towards that destination</a:t>
            </a:r>
            <a:b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endParaRPr sz="13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300"/>
              <a:buFont typeface="Work Sans SemiBold"/>
              <a:buChar char="▪"/>
            </a:pPr>
            <a: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Managers are enabled to help employees learn and grow</a:t>
            </a:r>
            <a:endParaRPr sz="13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7D7"/>
              </a:buClr>
              <a:buSzPts val="1300"/>
              <a:buFont typeface="Work Sans SemiBold"/>
              <a:buChar char="▪"/>
            </a:pPr>
            <a:r>
              <a:rPr lang="en" sz="1300">
                <a:solidFill>
                  <a:srgbClr val="434343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Employees can access a library of 150+ Skillsoft courses covering in-demand skills, pre-tagged and ready to use</a:t>
            </a:r>
            <a:endParaRPr sz="1300">
              <a:solidFill>
                <a:srgbClr val="434343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63" name="Google Shape;463;p38"/>
          <p:cNvSpPr txBox="1"/>
          <p:nvPr/>
        </p:nvSpPr>
        <p:spPr>
          <a:xfrm>
            <a:off x="5019600" y="4589179"/>
            <a:ext cx="36768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Reduced Voluntary Turnover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464" name="Google Shape;464;p38"/>
          <p:cNvSpPr txBox="1"/>
          <p:nvPr/>
        </p:nvSpPr>
        <p:spPr>
          <a:xfrm>
            <a:off x="5083300" y="4400930"/>
            <a:ext cx="15438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 U T C O M E :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5" name="Google Shape;46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9927" y="353637"/>
            <a:ext cx="802245" cy="7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9"/>
          <p:cNvSpPr/>
          <p:nvPr/>
        </p:nvSpPr>
        <p:spPr>
          <a:xfrm rot="5400000">
            <a:off x="1386900" y="1859850"/>
            <a:ext cx="1912500" cy="4341600"/>
          </a:xfrm>
          <a:prstGeom prst="roundRect">
            <a:avLst>
              <a:gd fmla="val 592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2" name="Google Shape;472;p39"/>
          <p:cNvSpPr/>
          <p:nvPr/>
        </p:nvSpPr>
        <p:spPr>
          <a:xfrm>
            <a:off x="357725" y="3242033"/>
            <a:ext cx="2047800" cy="3381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3" name="Google Shape;473;p39"/>
          <p:cNvSpPr/>
          <p:nvPr/>
        </p:nvSpPr>
        <p:spPr>
          <a:xfrm rot="5400000">
            <a:off x="1412438" y="-293650"/>
            <a:ext cx="1861800" cy="4341600"/>
          </a:xfrm>
          <a:prstGeom prst="roundRect">
            <a:avLst>
              <a:gd fmla="val 592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4" name="Google Shape;474;p39"/>
          <p:cNvSpPr/>
          <p:nvPr/>
        </p:nvSpPr>
        <p:spPr>
          <a:xfrm>
            <a:off x="357913" y="1133650"/>
            <a:ext cx="2047800" cy="378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5" name="Google Shape;475;p39"/>
          <p:cNvSpPr/>
          <p:nvPr/>
        </p:nvSpPr>
        <p:spPr>
          <a:xfrm rot="5400000">
            <a:off x="5869163" y="-294225"/>
            <a:ext cx="1863000" cy="4341600"/>
          </a:xfrm>
          <a:prstGeom prst="roundRect">
            <a:avLst>
              <a:gd fmla="val 592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6" name="Google Shape;476;p39"/>
          <p:cNvSpPr/>
          <p:nvPr/>
        </p:nvSpPr>
        <p:spPr>
          <a:xfrm>
            <a:off x="4815238" y="1132475"/>
            <a:ext cx="2047800" cy="378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Medium"/>
                <a:ea typeface="Work Sans Medium"/>
                <a:cs typeface="Work Sans Medium"/>
                <a:sym typeface="Work Sans Medium"/>
              </a:rPr>
              <a:t>Skills Development</a:t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7" name="Google Shape;477;p39"/>
          <p:cNvSpPr/>
          <p:nvPr/>
        </p:nvSpPr>
        <p:spPr>
          <a:xfrm rot="5400000">
            <a:off x="5845725" y="1858350"/>
            <a:ext cx="1909500" cy="4341600"/>
          </a:xfrm>
          <a:prstGeom prst="roundRect">
            <a:avLst>
              <a:gd fmla="val 592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8" name="Google Shape;478;p39"/>
          <p:cNvSpPr/>
          <p:nvPr/>
        </p:nvSpPr>
        <p:spPr>
          <a:xfrm>
            <a:off x="4815050" y="3246364"/>
            <a:ext cx="2047800" cy="327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Medium"/>
                <a:ea typeface="Work Sans Medium"/>
                <a:cs typeface="Work Sans Medium"/>
                <a:sym typeface="Work Sans Medium"/>
              </a:rPr>
              <a:t>Analytics</a:t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79" name="Google Shape;479;p39"/>
          <p:cNvSpPr/>
          <p:nvPr/>
        </p:nvSpPr>
        <p:spPr>
          <a:xfrm>
            <a:off x="357725" y="3242027"/>
            <a:ext cx="2170200" cy="3381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Medium"/>
                <a:ea typeface="Work Sans Medium"/>
                <a:cs typeface="Work Sans Medium"/>
                <a:sym typeface="Work Sans Medium"/>
              </a:rPr>
              <a:t>Career Development</a:t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0" name="Google Shape;480;p39"/>
          <p:cNvSpPr/>
          <p:nvPr/>
        </p:nvSpPr>
        <p:spPr>
          <a:xfrm>
            <a:off x="357913" y="1133650"/>
            <a:ext cx="2047800" cy="378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Training</a:t>
            </a:r>
            <a:endParaRPr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1" name="Google Shape;481;p39"/>
          <p:cNvSpPr txBox="1"/>
          <p:nvPr>
            <p:ph idx="1" type="body"/>
          </p:nvPr>
        </p:nvSpPr>
        <p:spPr>
          <a:xfrm>
            <a:off x="172538" y="1511650"/>
            <a:ext cx="4341600" cy="12996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 lnSpcReduction="10000"/>
          </a:bodyPr>
          <a:lstStyle/>
          <a:p>
            <a:pPr indent="-30861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Font typeface="Work Sans Medium"/>
              <a:buChar char="●"/>
            </a:pPr>
            <a:r>
              <a:rPr lang="en" sz="1260">
                <a:latin typeface="Work Sans Medium"/>
                <a:ea typeface="Work Sans Medium"/>
                <a:cs typeface="Work Sans Medium"/>
                <a:sym typeface="Work Sans Medium"/>
              </a:rPr>
              <a:t>Deliver and measure mandatory training</a:t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-30861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Font typeface="Work Sans Medium"/>
              <a:buChar char="●"/>
            </a:pPr>
            <a:r>
              <a:rPr lang="en" sz="1260">
                <a:latin typeface="Work Sans Medium"/>
                <a:ea typeface="Work Sans Medium"/>
                <a:cs typeface="Work Sans Medium"/>
                <a:sym typeface="Work Sans Medium"/>
              </a:rPr>
              <a:t>New hire onboarding</a:t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-30861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Font typeface="Work Sans Medium"/>
              <a:buChar char="●"/>
            </a:pPr>
            <a:r>
              <a:rPr lang="en" sz="1260">
                <a:latin typeface="Work Sans Medium"/>
                <a:ea typeface="Work Sans Medium"/>
                <a:cs typeface="Work Sans Medium"/>
                <a:sym typeface="Work Sans Medium"/>
              </a:rPr>
              <a:t>Recommend learning based on skills/job title</a:t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90000" rtl="0" algn="l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630"/>
              <a:buFont typeface="Arial"/>
              <a:buNone/>
            </a:pPr>
            <a:r>
              <a:t/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2" name="Google Shape;482;p39"/>
          <p:cNvSpPr txBox="1"/>
          <p:nvPr>
            <p:ph idx="7" type="body"/>
          </p:nvPr>
        </p:nvSpPr>
        <p:spPr>
          <a:xfrm>
            <a:off x="4629863" y="1510475"/>
            <a:ext cx="4341600" cy="12996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-30990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0"/>
              <a:buFont typeface="Work Sans Medium"/>
              <a:buChar char="●"/>
            </a:pPr>
            <a:r>
              <a:rPr lang="en" sz="1280">
                <a:latin typeface="Work Sans Medium"/>
                <a:ea typeface="Work Sans Medium"/>
                <a:cs typeface="Work Sans Medium"/>
                <a:sym typeface="Work Sans Medium"/>
              </a:rPr>
              <a:t>Skills gap analysis for managers</a:t>
            </a:r>
            <a:endParaRPr sz="128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-30990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0"/>
              <a:buFont typeface="Work Sans Medium"/>
              <a:buChar char="●"/>
            </a:pPr>
            <a:r>
              <a:rPr lang="en" sz="1280">
                <a:latin typeface="Work Sans Medium"/>
                <a:ea typeface="Work Sans Medium"/>
                <a:cs typeface="Work Sans Medium"/>
                <a:sym typeface="Work Sans Medium"/>
              </a:rPr>
              <a:t>Mentorship communities to build skills</a:t>
            </a:r>
            <a:endParaRPr sz="128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-30990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0"/>
              <a:buFont typeface="Work Sans Medium"/>
              <a:buChar char="●"/>
            </a:pPr>
            <a:r>
              <a:rPr lang="en" sz="1280">
                <a:latin typeface="Work Sans Medium"/>
                <a:ea typeface="Work Sans Medium"/>
                <a:cs typeface="Work Sans Medium"/>
                <a:sym typeface="Work Sans Medium"/>
              </a:rPr>
              <a:t>Employee-led development plans</a:t>
            </a:r>
            <a:endParaRPr sz="128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SzPts val="440"/>
              <a:buNone/>
            </a:pPr>
            <a:r>
              <a:t/>
            </a:r>
            <a:endParaRPr sz="88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3" name="Google Shape;483;p39"/>
          <p:cNvSpPr txBox="1"/>
          <p:nvPr>
            <p:ph idx="4" type="body"/>
          </p:nvPr>
        </p:nvSpPr>
        <p:spPr>
          <a:xfrm>
            <a:off x="172350" y="3580167"/>
            <a:ext cx="4341600" cy="11253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/>
          </a:bodyPr>
          <a:lstStyle/>
          <a:p>
            <a:pPr indent="-30861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Font typeface="Work Sans Medium"/>
              <a:buChar char="●"/>
            </a:pPr>
            <a:r>
              <a:rPr lang="en" sz="1260">
                <a:latin typeface="Work Sans Medium"/>
                <a:ea typeface="Work Sans Medium"/>
                <a:cs typeface="Work Sans Medium"/>
                <a:sym typeface="Work Sans Medium"/>
              </a:rPr>
              <a:t>Career pathing</a:t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-30861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Font typeface="Work Sans Medium"/>
              <a:buChar char="●"/>
            </a:pPr>
            <a:r>
              <a:rPr lang="en" sz="1260">
                <a:latin typeface="Work Sans Medium"/>
                <a:ea typeface="Work Sans Medium"/>
                <a:cs typeface="Work Sans Medium"/>
                <a:sym typeface="Work Sans Medium"/>
              </a:rPr>
              <a:t>Recommended job roles and skills gaps</a:t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-30861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Font typeface="Work Sans Medium"/>
              <a:buChar char="●"/>
            </a:pPr>
            <a:r>
              <a:rPr lang="en" sz="1260">
                <a:latin typeface="Work Sans Medium"/>
                <a:ea typeface="Work Sans Medium"/>
                <a:cs typeface="Work Sans Medium"/>
                <a:sym typeface="Work Sans Medium"/>
              </a:rPr>
              <a:t>Career drivers and personal vision statement</a:t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4" name="Google Shape;484;p39"/>
          <p:cNvSpPr txBox="1"/>
          <p:nvPr>
            <p:ph idx="3" type="subTitle"/>
          </p:nvPr>
        </p:nvSpPr>
        <p:spPr>
          <a:xfrm>
            <a:off x="4629675" y="3579009"/>
            <a:ext cx="4341600" cy="1125300"/>
          </a:xfrm>
          <a:prstGeom prst="rect">
            <a:avLst/>
          </a:prstGeom>
        </p:spPr>
        <p:txBody>
          <a:bodyPr anchorCtr="0" anchor="t" bIns="180000" lIns="180000" spcFirstLastPara="1" rIns="180000" wrap="square" tIns="180000">
            <a:normAutofit fontScale="25000" lnSpcReduction="20000"/>
          </a:bodyPr>
          <a:lstStyle/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ork Sans Medium"/>
              <a:buChar char="●"/>
            </a:pPr>
            <a:r>
              <a:rPr lang="en" sz="5000">
                <a:latin typeface="Work Sans Medium"/>
                <a:ea typeface="Work Sans Medium"/>
                <a:cs typeface="Work Sans Medium"/>
                <a:sym typeface="Work Sans Medium"/>
              </a:rPr>
              <a:t>Employee skills gaps</a:t>
            </a:r>
            <a:endParaRPr sz="500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ork Sans Medium"/>
              <a:buChar char="●"/>
            </a:pPr>
            <a:r>
              <a:rPr lang="en" sz="5000">
                <a:latin typeface="Work Sans Medium"/>
                <a:ea typeface="Work Sans Medium"/>
                <a:cs typeface="Work Sans Medium"/>
                <a:sym typeface="Work Sans Medium"/>
              </a:rPr>
              <a:t>Enrollments and course completion</a:t>
            </a:r>
            <a:endParaRPr sz="500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ork Sans Medium"/>
              <a:buChar char="●"/>
            </a:pPr>
            <a:r>
              <a:rPr lang="en" sz="5000">
                <a:latin typeface="Work Sans Medium"/>
                <a:ea typeface="Work Sans Medium"/>
                <a:cs typeface="Work Sans Medium"/>
                <a:sym typeface="Work Sans Medium"/>
              </a:rPr>
              <a:t>Learner engagement and usage metrics</a:t>
            </a:r>
            <a:endParaRPr sz="500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90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1429"/>
              <a:buFont typeface="Arial"/>
              <a:buNone/>
            </a:pPr>
            <a:r>
              <a:t/>
            </a:r>
            <a:endParaRPr sz="1260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900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40909"/>
              <a:buFont typeface="Arial"/>
              <a:buNone/>
            </a:pPr>
            <a:r>
              <a:t/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85" name="Google Shape;485;p39"/>
          <p:cNvSpPr txBox="1"/>
          <p:nvPr>
            <p:ph idx="4294967295" type="title"/>
          </p:nvPr>
        </p:nvSpPr>
        <p:spPr>
          <a:xfrm>
            <a:off x="172550" y="239624"/>
            <a:ext cx="8129100" cy="62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Work Sans"/>
                <a:ea typeface="Work Sans"/>
                <a:cs typeface="Work Sans"/>
                <a:sym typeface="Work Sans"/>
              </a:rPr>
              <a:t>What we can do in Bridge</a:t>
            </a:r>
            <a:endParaRPr b="1" sz="20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